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83" r:id="rId10"/>
    <p:sldId id="284" r:id="rId11"/>
    <p:sldId id="285" r:id="rId12"/>
    <p:sldId id="267" r:id="rId13"/>
    <p:sldId id="268" r:id="rId14"/>
    <p:sldId id="286" r:id="rId15"/>
    <p:sldId id="287" r:id="rId16"/>
    <p:sldId id="288" r:id="rId17"/>
    <p:sldId id="289" r:id="rId18"/>
    <p:sldId id="291" r:id="rId19"/>
    <p:sldId id="292" r:id="rId20"/>
    <p:sldId id="293" r:id="rId21"/>
    <p:sldId id="295" r:id="rId22"/>
    <p:sldId id="270" r:id="rId23"/>
    <p:sldId id="290" r:id="rId24"/>
    <p:sldId id="294" r:id="rId25"/>
    <p:sldId id="273" r:id="rId26"/>
  </p:sldIdLst>
  <p:sldSz cx="9144000" cy="5143500" type="screen16x9"/>
  <p:notesSz cx="6858000" cy="9144000"/>
  <p:embeddedFontLs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Josefin Sans Regular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Barlow Medium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31E41C2-26C6-4E77-ADF0-163A2E6782F9}">
          <p14:sldIdLst>
            <p14:sldId id="256"/>
            <p14:sldId id="257"/>
          </p14:sldIdLst>
        </p14:section>
        <p14:section name="Untitled Section" id="{3B30E6DD-4B8B-4F1C-A09F-E41FFEAAF711}">
          <p14:sldIdLst>
            <p14:sldId id="258"/>
            <p14:sldId id="259"/>
            <p14:sldId id="260"/>
            <p14:sldId id="262"/>
            <p14:sldId id="263"/>
            <p14:sldId id="264"/>
            <p14:sldId id="283"/>
            <p14:sldId id="284"/>
            <p14:sldId id="285"/>
            <p14:sldId id="267"/>
            <p14:sldId id="268"/>
            <p14:sldId id="286"/>
            <p14:sldId id="287"/>
            <p14:sldId id="288"/>
            <p14:sldId id="289"/>
            <p14:sldId id="291"/>
            <p14:sldId id="292"/>
            <p14:sldId id="293"/>
            <p14:sldId id="295"/>
            <p14:sldId id="270"/>
            <p14:sldId id="290"/>
            <p14:sldId id="29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>
        <p:scale>
          <a:sx n="100" d="100"/>
          <a:sy n="100" d="100"/>
        </p:scale>
        <p:origin x="51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74869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9976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87c9a92b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b87c9a92b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88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2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38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b87c9a92b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fb87c9a92b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3001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101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31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403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038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9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87c9a92b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fb87c9a92b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546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133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6996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b87c9a92b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87c9a92b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36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49" y="1095153"/>
            <a:ext cx="3876897" cy="322166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Aplikasi Sistem Keamanan Pintu Rumah Berbasis Object Detection</a:t>
            </a:r>
            <a:endParaRPr sz="4000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/>
          <a:srcRect l="11240" t="12433" r="11240" b="18475"/>
          <a:stretch/>
        </p:blipFill>
        <p:spPr>
          <a:xfrm>
            <a:off x="5688784" y="1384379"/>
            <a:ext cx="281065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/>
          <p:nvPr/>
        </p:nvSpPr>
        <p:spPr>
          <a:xfrm>
            <a:off x="5346389" y="3356056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D8631D1-4E3D-4599-AC22-7E0770B4A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9C76A19-AD3B-4683-AC70-22C3DFE35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4" t="47900" r="6388" b="12081"/>
          <a:stretch/>
        </p:blipFill>
        <p:spPr>
          <a:xfrm>
            <a:off x="527050" y="1431924"/>
            <a:ext cx="8089900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6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CF14B9B-FF68-4681-AAAF-59246C2740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FC8E667-AEC7-4234-A0A5-448355F5D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t="27150" r="5833" b="7633"/>
          <a:stretch/>
        </p:blipFill>
        <p:spPr>
          <a:xfrm>
            <a:off x="504825" y="927415"/>
            <a:ext cx="8134350" cy="32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3"/>
          <p:cNvGrpSpPr/>
          <p:nvPr/>
        </p:nvGrpSpPr>
        <p:grpSpPr>
          <a:xfrm>
            <a:off x="-212108" y="-90359"/>
            <a:ext cx="1908216" cy="5225404"/>
            <a:chOff x="1026284" y="-180719"/>
            <a:chExt cx="3816432" cy="10450808"/>
          </a:xfrm>
        </p:grpSpPr>
        <p:sp>
          <p:nvSpPr>
            <p:cNvPr id="221" name="Google Shape;221;p23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514350" y="0"/>
            <a:ext cx="4856246" cy="5143501"/>
            <a:chOff x="0" y="0"/>
            <a:chExt cx="12949990" cy="13716001"/>
          </a:xfrm>
        </p:grpSpPr>
        <p:pic>
          <p:nvPicPr>
            <p:cNvPr id="237" name="Google Shape;237;p23"/>
            <p:cNvPicPr preferRelativeResize="0"/>
            <p:nvPr/>
          </p:nvPicPr>
          <p:blipFill rotWithShape="1">
            <a:blip r:embed="rId3">
              <a:alphaModFix/>
            </a:blip>
            <a:srcRect t="14694" b="14694"/>
            <a:stretch/>
          </p:blipFill>
          <p:spPr>
            <a:xfrm>
              <a:off x="0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3"/>
            <p:cNvPicPr preferRelativeResize="0"/>
            <p:nvPr/>
          </p:nvPicPr>
          <p:blipFill rotWithShape="1">
            <a:blip r:embed="rId4">
              <a:alphaModFix/>
            </a:blip>
            <a:srcRect t="14694" b="14694"/>
            <a:stretch/>
          </p:blipFill>
          <p:spPr>
            <a:xfrm>
              <a:off x="6474995" y="0"/>
              <a:ext cx="6474995" cy="6858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3"/>
            <p:cNvPicPr preferRelativeResize="0"/>
            <p:nvPr/>
          </p:nvPicPr>
          <p:blipFill rotWithShape="1">
            <a:blip r:embed="rId5">
              <a:alphaModFix/>
            </a:blip>
            <a:srcRect l="15326" r="21728"/>
            <a:stretch/>
          </p:blipFill>
          <p:spPr>
            <a:xfrm>
              <a:off x="0" y="6858000"/>
              <a:ext cx="6474993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3"/>
            <p:cNvPicPr preferRelativeResize="0"/>
            <p:nvPr/>
          </p:nvPicPr>
          <p:blipFill rotWithShape="1">
            <a:blip r:embed="rId6">
              <a:alphaModFix/>
            </a:blip>
            <a:srcRect t="14694" b="14694"/>
            <a:stretch/>
          </p:blipFill>
          <p:spPr>
            <a:xfrm>
              <a:off x="6474995" y="6858000"/>
              <a:ext cx="6474995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1" name="Google Shape;241;p23"/>
          <p:cNvSpPr/>
          <p:nvPr/>
        </p:nvSpPr>
        <p:spPr>
          <a:xfrm>
            <a:off x="5370596" y="0"/>
            <a:ext cx="3773400" cy="51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3"/>
          <p:cNvSpPr txBox="1"/>
          <p:nvPr/>
        </p:nvSpPr>
        <p:spPr>
          <a:xfrm>
            <a:off x="5923796" y="2033141"/>
            <a:ext cx="2667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Pengujian Perangkat Lunak</a:t>
            </a:r>
            <a:endParaRPr sz="25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3" name="Google Shape;243;p2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4"/>
          <p:cNvGrpSpPr/>
          <p:nvPr/>
        </p:nvGrpSpPr>
        <p:grpSpPr>
          <a:xfrm>
            <a:off x="2272579" y="2935019"/>
            <a:ext cx="5182988" cy="1577862"/>
            <a:chOff x="0" y="285750"/>
            <a:chExt cx="13821300" cy="4207632"/>
          </a:xfrm>
        </p:grpSpPr>
        <p:sp>
          <p:nvSpPr>
            <p:cNvPr id="249" name="Google Shape;249;p24"/>
            <p:cNvSpPr txBox="1"/>
            <p:nvPr/>
          </p:nvSpPr>
          <p:spPr>
            <a:xfrm>
              <a:off x="0" y="285750"/>
              <a:ext cx="138213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1292488" y="3574155"/>
              <a:ext cx="1123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lt2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.</a:t>
              </a:r>
              <a:endParaRPr sz="700" dirty="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51" name="Google Shape;251;p24"/>
          <p:cNvSpPr/>
          <p:nvPr/>
        </p:nvSpPr>
        <p:spPr>
          <a:xfrm>
            <a:off x="-754241" y="2818631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762000" y="4019550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270299" y="250425"/>
            <a:ext cx="1359408" cy="1359404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13</a:t>
            </a:fld>
            <a:endParaRPr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6CDC506-F476-40C3-9955-9E9901A2CCA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21460" r="22630" b="27023"/>
          <a:stretch/>
        </p:blipFill>
        <p:spPr bwMode="auto">
          <a:xfrm>
            <a:off x="1653298" y="511129"/>
            <a:ext cx="4213687" cy="1931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D51D8EB-21F7-4397-A831-FB7A9FBD8D0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15260" r="22639" b="42292"/>
          <a:stretch/>
        </p:blipFill>
        <p:spPr bwMode="auto">
          <a:xfrm>
            <a:off x="3569034" y="2698050"/>
            <a:ext cx="4378352" cy="2051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006A75F-60D0-4707-A1D4-85483C06B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D5D717D-17BC-4387-A5E5-DFBEAAFB095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15260" r="22639" b="42769"/>
          <a:stretch/>
        </p:blipFill>
        <p:spPr bwMode="auto">
          <a:xfrm>
            <a:off x="422274" y="333692"/>
            <a:ext cx="4149726" cy="20793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379959-DED6-4FCD-81D3-6DBF4125699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16930" r="22767" b="41334"/>
          <a:stretch/>
        </p:blipFill>
        <p:spPr bwMode="auto">
          <a:xfrm>
            <a:off x="4693284" y="333692"/>
            <a:ext cx="4149725" cy="20793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378440-3240-470C-83B5-731D315554D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5028" r="21972" b="42286"/>
          <a:stretch/>
        </p:blipFill>
        <p:spPr bwMode="auto">
          <a:xfrm>
            <a:off x="422274" y="2730501"/>
            <a:ext cx="4149726" cy="2079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1F4436-1832-410B-9F2E-60DA814A5001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7" t="14788" r="22637" b="42763"/>
          <a:stretch/>
        </p:blipFill>
        <p:spPr bwMode="auto">
          <a:xfrm>
            <a:off x="4693284" y="2730501"/>
            <a:ext cx="4149725" cy="20793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56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4C574D6-8CC5-4A68-AEE5-7DB3C69D68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816B6F-6EFC-4882-A232-A7DBDCEBDDE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5260" r="21987" b="42292"/>
          <a:stretch/>
        </p:blipFill>
        <p:spPr bwMode="auto">
          <a:xfrm>
            <a:off x="219225" y="1697672"/>
            <a:ext cx="4295777" cy="2048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7F8310-B3B1-44EC-A7C4-5ABCC32A9BB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6" t="20037" r="22503" b="38231"/>
          <a:stretch/>
        </p:blipFill>
        <p:spPr bwMode="auto">
          <a:xfrm>
            <a:off x="4677092" y="1697672"/>
            <a:ext cx="4247683" cy="2048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99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1FCA1C0-CC38-493C-89BC-4FBBEFEE3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88AAB6C-46B1-47FC-9B7A-DCD57B7505C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16698" r="22382" b="36324"/>
          <a:stretch/>
        </p:blipFill>
        <p:spPr bwMode="auto">
          <a:xfrm>
            <a:off x="194627" y="367664"/>
            <a:ext cx="4250374" cy="2108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305C4C-8183-4308-A207-4F0031F68E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5027" r="22106" b="43002"/>
          <a:stretch/>
        </p:blipFill>
        <p:spPr bwMode="auto">
          <a:xfrm>
            <a:off x="4699000" y="354328"/>
            <a:ext cx="4225775" cy="2108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306378-5952-4F24-BDE2-60A2E94BE77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6461" r="22790" b="41094"/>
          <a:stretch/>
        </p:blipFill>
        <p:spPr bwMode="auto">
          <a:xfrm>
            <a:off x="2319814" y="2727564"/>
            <a:ext cx="4457699" cy="2204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0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12BB06-E023-4388-92E5-9EE85EC9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E9FD600-546B-4398-8B48-FC0EE9D59EB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t="16454" r="22630" b="32981"/>
          <a:stretch/>
        </p:blipFill>
        <p:spPr bwMode="auto">
          <a:xfrm>
            <a:off x="236854" y="246062"/>
            <a:ext cx="4017645" cy="2179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BA0AB2-92E6-40C9-8709-15A1CC1D277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15504" r="22374" b="42286"/>
          <a:stretch/>
        </p:blipFill>
        <p:spPr bwMode="auto">
          <a:xfrm>
            <a:off x="4784726" y="246062"/>
            <a:ext cx="4122420" cy="2179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A0A5742-616B-4823-8BC3-50982F46837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8" t="43405" r="22402" b="14850"/>
          <a:stretch/>
        </p:blipFill>
        <p:spPr bwMode="auto">
          <a:xfrm>
            <a:off x="2430780" y="2717801"/>
            <a:ext cx="4122420" cy="20320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189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12BB06-E023-4388-92E5-9EE85EC9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2" y="224197"/>
            <a:ext cx="8049533" cy="45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12BB06-E023-4388-92E5-9EE85EC9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17" y="1414212"/>
            <a:ext cx="7925708" cy="218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Project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914400" y="2009691"/>
            <a:ext cx="7461675" cy="25432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900" dirty="0" err="1"/>
              <a:t>Sistem</a:t>
            </a:r>
            <a:r>
              <a:rPr lang="en-US" sz="1900" dirty="0"/>
              <a:t> </a:t>
            </a:r>
            <a:r>
              <a:rPr lang="en-US" sz="1900" dirty="0" err="1"/>
              <a:t>aplikasi</a:t>
            </a:r>
            <a:r>
              <a:rPr lang="en-US" sz="1900" dirty="0"/>
              <a:t> </a:t>
            </a:r>
            <a:r>
              <a:rPr lang="en-US" sz="1900" dirty="0" err="1"/>
              <a:t>keamanan</a:t>
            </a:r>
            <a:r>
              <a:rPr lang="en-US" sz="1900" dirty="0"/>
              <a:t> </a:t>
            </a:r>
            <a:r>
              <a:rPr lang="en-US" sz="1900" dirty="0" err="1"/>
              <a:t>pintu</a:t>
            </a:r>
            <a:r>
              <a:rPr lang="en-US" sz="1900" dirty="0"/>
              <a:t> </a:t>
            </a:r>
            <a:r>
              <a:rPr lang="en-US" sz="1900" dirty="0" err="1"/>
              <a:t>rumah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akan</a:t>
            </a:r>
            <a:r>
              <a:rPr lang="en-US" sz="1900" dirty="0"/>
              <a:t> </a:t>
            </a:r>
            <a:r>
              <a:rPr lang="en-US" sz="1900" dirty="0" err="1"/>
              <a:t>mendeteksi</a:t>
            </a:r>
            <a:r>
              <a:rPr lang="en-US" sz="1900" dirty="0"/>
              <a:t> </a:t>
            </a:r>
            <a:r>
              <a:rPr lang="en-US" sz="1900" dirty="0" err="1"/>
              <a:t>wajah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membuka</a:t>
            </a:r>
            <a:r>
              <a:rPr lang="en-US" sz="1900" dirty="0"/>
              <a:t> </a:t>
            </a:r>
            <a:r>
              <a:rPr lang="en-US" sz="1900" dirty="0" err="1"/>
              <a:t>kunci</a:t>
            </a:r>
            <a:r>
              <a:rPr lang="en-US" sz="1900" dirty="0"/>
              <a:t> </a:t>
            </a:r>
            <a:r>
              <a:rPr lang="en-US" sz="1900" dirty="0" err="1"/>
              <a:t>pintu</a:t>
            </a:r>
            <a:r>
              <a:rPr lang="en-US" sz="1900" dirty="0"/>
              <a:t> </a:t>
            </a:r>
            <a:r>
              <a:rPr lang="en-US" sz="1900" dirty="0" err="1"/>
              <a:t>rumah</a:t>
            </a:r>
            <a:r>
              <a:rPr lang="en-US" sz="1900" dirty="0"/>
              <a:t> </a:t>
            </a:r>
            <a:r>
              <a:rPr lang="en-US" sz="1900" dirty="0" err="1"/>
              <a:t>secara</a:t>
            </a:r>
            <a:r>
              <a:rPr lang="en-US" sz="1900" dirty="0"/>
              <a:t> </a:t>
            </a:r>
            <a:r>
              <a:rPr lang="en-US" sz="1900" dirty="0" err="1"/>
              <a:t>otomatis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perlu</a:t>
            </a:r>
            <a:r>
              <a:rPr lang="en-US" sz="1900" dirty="0"/>
              <a:t> </a:t>
            </a:r>
            <a:r>
              <a:rPr lang="en-US" sz="1900" dirty="0" err="1"/>
              <a:t>pengembangan</a:t>
            </a:r>
            <a:r>
              <a:rPr lang="en-US" sz="1900" dirty="0"/>
              <a:t> </a:t>
            </a:r>
            <a:r>
              <a:rPr lang="en-US" sz="1900" dirty="0" err="1"/>
              <a:t>lebih</a:t>
            </a:r>
            <a:r>
              <a:rPr lang="en-US" sz="1900" dirty="0"/>
              <a:t> </a:t>
            </a:r>
            <a:r>
              <a:rPr lang="en-US" sz="1900" dirty="0" err="1"/>
              <a:t>lanjut</a:t>
            </a:r>
            <a:r>
              <a:rPr lang="en-US" sz="1900" dirty="0"/>
              <a:t> </a:t>
            </a:r>
            <a:r>
              <a:rPr lang="en-US" sz="1900" dirty="0" err="1"/>
              <a:t>seperti</a:t>
            </a:r>
            <a:r>
              <a:rPr lang="en-US" sz="1900" dirty="0"/>
              <a:t> </a:t>
            </a:r>
            <a:r>
              <a:rPr lang="en-US" sz="1900" dirty="0" err="1"/>
              <a:t>menambahkan</a:t>
            </a:r>
            <a:r>
              <a:rPr lang="en-US" sz="1900" dirty="0"/>
              <a:t> </a:t>
            </a:r>
            <a:r>
              <a:rPr lang="en-US" sz="1900" dirty="0" err="1"/>
              <a:t>perangkat</a:t>
            </a:r>
            <a:r>
              <a:rPr lang="en-US" sz="1900" dirty="0"/>
              <a:t> hardware </a:t>
            </a:r>
            <a:r>
              <a:rPr lang="en-US" sz="1900" dirty="0" err="1"/>
              <a:t>contohnya</a:t>
            </a:r>
            <a:r>
              <a:rPr lang="en-US" sz="1900" dirty="0"/>
              <a:t> moto servo </a:t>
            </a:r>
            <a:r>
              <a:rPr lang="en-US" sz="1900" dirty="0" err="1"/>
              <a:t>dll</a:t>
            </a:r>
            <a:r>
              <a:rPr lang="en-US" sz="1900" dirty="0"/>
              <a:t>.</a:t>
            </a:r>
          </a:p>
          <a:p>
            <a:pPr marL="0" indent="0">
              <a:buNone/>
            </a:pPr>
            <a:r>
              <a:rPr lang="en-US" sz="1900" dirty="0" err="1"/>
              <a:t>Aplikasi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adalah</a:t>
            </a:r>
            <a:r>
              <a:rPr lang="en-US" sz="1900" dirty="0"/>
              <a:t> </a:t>
            </a:r>
            <a:r>
              <a:rPr lang="en-US" sz="1900" dirty="0" err="1"/>
              <a:t>bentuk</a:t>
            </a:r>
            <a:r>
              <a:rPr lang="en-US" sz="1900" dirty="0"/>
              <a:t> prototype software yang </a:t>
            </a:r>
            <a:r>
              <a:rPr lang="en-US" sz="1900" dirty="0" err="1"/>
              <a:t>akan</a:t>
            </a:r>
            <a:r>
              <a:rPr lang="en-US" sz="1900" dirty="0"/>
              <a:t> di </a:t>
            </a:r>
            <a:r>
              <a:rPr lang="en-US" sz="1900" dirty="0" err="1"/>
              <a:t>jadikan</a:t>
            </a:r>
            <a:r>
              <a:rPr lang="en-US" sz="1900" dirty="0"/>
              <a:t> </a:t>
            </a:r>
            <a:r>
              <a:rPr lang="en-US" sz="1900" dirty="0" err="1"/>
              <a:t>komponen</a:t>
            </a:r>
            <a:r>
              <a:rPr lang="en-US" sz="1900" dirty="0"/>
              <a:t> </a:t>
            </a:r>
            <a:r>
              <a:rPr lang="en-US" sz="1900" dirty="0" err="1"/>
              <a:t>penting</a:t>
            </a:r>
            <a:r>
              <a:rPr lang="en-US" sz="1900" dirty="0"/>
              <a:t> </a:t>
            </a:r>
            <a:r>
              <a:rPr lang="en-US" sz="1900" dirty="0" err="1"/>
              <a:t>dalam</a:t>
            </a:r>
            <a:r>
              <a:rPr lang="en-US" sz="1900" dirty="0"/>
              <a:t> system </a:t>
            </a:r>
            <a:r>
              <a:rPr lang="en-US" sz="1900" dirty="0" err="1"/>
              <a:t>aplikasi</a:t>
            </a:r>
            <a:r>
              <a:rPr lang="en-US" sz="1900" dirty="0"/>
              <a:t> </a:t>
            </a:r>
            <a:r>
              <a:rPr lang="en-US" sz="1900" dirty="0" err="1"/>
              <a:t>keamanan</a:t>
            </a:r>
            <a:r>
              <a:rPr lang="en-US" sz="1900" dirty="0"/>
              <a:t> </a:t>
            </a:r>
            <a:r>
              <a:rPr lang="en-US" sz="1900" dirty="0" err="1"/>
              <a:t>pintu</a:t>
            </a:r>
            <a:r>
              <a:rPr lang="en-US" sz="1900" dirty="0"/>
              <a:t> </a:t>
            </a:r>
            <a:r>
              <a:rPr lang="en-US" sz="1900" dirty="0" err="1"/>
              <a:t>rumah</a:t>
            </a:r>
            <a:r>
              <a:rPr lang="en-US" sz="1900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900" dirty="0"/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12BB06-E023-4388-92E5-9EE85EC9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5" y="1433278"/>
            <a:ext cx="7930470" cy="20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512BB06-E023-4388-92E5-9EE85EC97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7505"/>
            <a:ext cx="8420100" cy="2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6"/>
          <p:cNvGrpSpPr/>
          <p:nvPr/>
        </p:nvGrpSpPr>
        <p:grpSpPr>
          <a:xfrm>
            <a:off x="8031165" y="1433314"/>
            <a:ext cx="597284" cy="597290"/>
            <a:chOff x="16062330" y="2866629"/>
            <a:chExt cx="1194568" cy="1194579"/>
          </a:xfrm>
        </p:grpSpPr>
        <p:sp>
          <p:nvSpPr>
            <p:cNvPr id="281" name="Google Shape;281;p26"/>
            <p:cNvSpPr/>
            <p:nvPr/>
          </p:nvSpPr>
          <p:spPr>
            <a:xfrm rot="5400000">
              <a:off x="16742559" y="308297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062330" y="2866629"/>
              <a:ext cx="1194568" cy="1194579"/>
            </a:xfrm>
            <a:custGeom>
              <a:avLst/>
              <a:gdLst/>
              <a:ahLst/>
              <a:cxnLst/>
              <a:rect l="l" t="t" r="r" b="b"/>
              <a:pathLst>
                <a:path w="1194568" h="1194579" extrusionOk="0">
                  <a:moveTo>
                    <a:pt x="530216" y="1194580"/>
                  </a:moveTo>
                  <a:cubicBezTo>
                    <a:pt x="526484" y="1194580"/>
                    <a:pt x="522837" y="1193003"/>
                    <a:pt x="520260" y="1190095"/>
                  </a:cubicBezTo>
                  <a:lnTo>
                    <a:pt x="3334" y="606099"/>
                  </a:lnTo>
                  <a:cubicBezTo>
                    <a:pt x="-1111" y="601069"/>
                    <a:pt x="-1111" y="593514"/>
                    <a:pt x="3334" y="588484"/>
                  </a:cubicBezTo>
                  <a:lnTo>
                    <a:pt x="520260" y="4488"/>
                  </a:lnTo>
                  <a:cubicBezTo>
                    <a:pt x="523927" y="354"/>
                    <a:pt x="529768" y="-1100"/>
                    <a:pt x="534928" y="866"/>
                  </a:cubicBezTo>
                  <a:cubicBezTo>
                    <a:pt x="540094" y="2827"/>
                    <a:pt x="543508" y="7772"/>
                    <a:pt x="543508" y="13295"/>
                  </a:cubicBezTo>
                  <a:lnTo>
                    <a:pt x="543508" y="338718"/>
                  </a:lnTo>
                  <a:lnTo>
                    <a:pt x="1181276" y="338718"/>
                  </a:lnTo>
                  <a:cubicBezTo>
                    <a:pt x="1188617" y="338718"/>
                    <a:pt x="1194569" y="344670"/>
                    <a:pt x="1194569" y="352011"/>
                  </a:cubicBezTo>
                  <a:lnTo>
                    <a:pt x="1194569" y="842566"/>
                  </a:lnTo>
                  <a:cubicBezTo>
                    <a:pt x="1194569" y="849907"/>
                    <a:pt x="1188617" y="855858"/>
                    <a:pt x="1181276" y="855858"/>
                  </a:cubicBezTo>
                  <a:lnTo>
                    <a:pt x="543508" y="855858"/>
                  </a:lnTo>
                  <a:lnTo>
                    <a:pt x="543508" y="1181288"/>
                  </a:lnTo>
                  <a:cubicBezTo>
                    <a:pt x="543508" y="1186811"/>
                    <a:pt x="540094" y="1191757"/>
                    <a:pt x="534928" y="1193717"/>
                  </a:cubicBezTo>
                  <a:cubicBezTo>
                    <a:pt x="533390" y="1194301"/>
                    <a:pt x="531800" y="1194580"/>
                    <a:pt x="530216" y="1194580"/>
                  </a:cubicBezTo>
                  <a:close/>
                  <a:moveTo>
                    <a:pt x="31041" y="597292"/>
                  </a:moveTo>
                  <a:lnTo>
                    <a:pt x="516924" y="1146214"/>
                  </a:lnTo>
                  <a:lnTo>
                    <a:pt x="516924" y="842566"/>
                  </a:lnTo>
                  <a:cubicBezTo>
                    <a:pt x="516924" y="835226"/>
                    <a:pt x="522876" y="829274"/>
                    <a:pt x="530216" y="829274"/>
                  </a:cubicBezTo>
                  <a:lnTo>
                    <a:pt x="1167984" y="829274"/>
                  </a:lnTo>
                  <a:lnTo>
                    <a:pt x="1167984" y="365303"/>
                  </a:lnTo>
                  <a:lnTo>
                    <a:pt x="530216" y="365303"/>
                  </a:lnTo>
                  <a:cubicBezTo>
                    <a:pt x="522876" y="365303"/>
                    <a:pt x="516924" y="359351"/>
                    <a:pt x="516924" y="352011"/>
                  </a:cubicBezTo>
                  <a:lnTo>
                    <a:pt x="516924" y="48369"/>
                  </a:lnTo>
                  <a:lnTo>
                    <a:pt x="31041" y="597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26"/>
          <p:cNvGrpSpPr/>
          <p:nvPr/>
        </p:nvGrpSpPr>
        <p:grpSpPr>
          <a:xfrm>
            <a:off x="7251385" y="1433314"/>
            <a:ext cx="551225" cy="598485"/>
            <a:chOff x="14502770" y="2866629"/>
            <a:chExt cx="1102450" cy="1196969"/>
          </a:xfrm>
        </p:grpSpPr>
        <p:sp>
          <p:nvSpPr>
            <p:cNvPr id="284" name="Google Shape;284;p26"/>
            <p:cNvSpPr/>
            <p:nvPr/>
          </p:nvSpPr>
          <p:spPr>
            <a:xfrm>
              <a:off x="14642948" y="3880516"/>
              <a:ext cx="301519" cy="171343"/>
            </a:xfrm>
            <a:custGeom>
              <a:avLst/>
              <a:gdLst/>
              <a:ahLst/>
              <a:cxnLst/>
              <a:rect l="l" t="t" r="r" b="b"/>
              <a:pathLst>
                <a:path w="301519" h="171343" extrusionOk="0">
                  <a:moveTo>
                    <a:pt x="0" y="0"/>
                  </a:moveTo>
                  <a:lnTo>
                    <a:pt x="301520" y="0"/>
                  </a:lnTo>
                  <a:lnTo>
                    <a:pt x="301520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5230128" y="3880516"/>
              <a:ext cx="206093" cy="171343"/>
            </a:xfrm>
            <a:custGeom>
              <a:avLst/>
              <a:gdLst/>
              <a:ahLst/>
              <a:cxnLst/>
              <a:rect l="l" t="t" r="r" b="b"/>
              <a:pathLst>
                <a:path w="206093" h="171343" extrusionOk="0">
                  <a:moveTo>
                    <a:pt x="0" y="0"/>
                  </a:moveTo>
                  <a:lnTo>
                    <a:pt x="206093" y="0"/>
                  </a:lnTo>
                  <a:lnTo>
                    <a:pt x="206093" y="171344"/>
                  </a:lnTo>
                  <a:lnTo>
                    <a:pt x="0" y="171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14502770" y="2866629"/>
              <a:ext cx="581874" cy="1196969"/>
            </a:xfrm>
            <a:custGeom>
              <a:avLst/>
              <a:gdLst/>
              <a:ahLst/>
              <a:cxnLst/>
              <a:rect l="l" t="t" r="r" b="b"/>
              <a:pathLst>
                <a:path w="581874" h="1196969" extrusionOk="0">
                  <a:moveTo>
                    <a:pt x="570116" y="1196969"/>
                  </a:moveTo>
                  <a:lnTo>
                    <a:pt x="11758" y="1196969"/>
                  </a:lnTo>
                  <a:cubicBezTo>
                    <a:pt x="5265" y="1196969"/>
                    <a:pt x="0" y="1191715"/>
                    <a:pt x="0" y="1185234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70116" y="0"/>
                  </a:lnTo>
                  <a:cubicBezTo>
                    <a:pt x="576610" y="0"/>
                    <a:pt x="581875" y="5254"/>
                    <a:pt x="581875" y="11735"/>
                  </a:cubicBezTo>
                  <a:lnTo>
                    <a:pt x="581875" y="1185234"/>
                  </a:lnTo>
                  <a:cubicBezTo>
                    <a:pt x="581875" y="1191715"/>
                    <a:pt x="576610" y="1196969"/>
                    <a:pt x="570116" y="1196969"/>
                  </a:cubicBezTo>
                  <a:close/>
                  <a:moveTo>
                    <a:pt x="23516" y="1173499"/>
                  </a:moveTo>
                  <a:lnTo>
                    <a:pt x="558358" y="1173499"/>
                  </a:lnTo>
                  <a:lnTo>
                    <a:pt x="558358" y="23470"/>
                  </a:lnTo>
                  <a:lnTo>
                    <a:pt x="23516" y="23470"/>
                  </a:lnTo>
                  <a:lnTo>
                    <a:pt x="23516" y="11734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15061130" y="3057901"/>
              <a:ext cx="544091" cy="1005696"/>
            </a:xfrm>
            <a:custGeom>
              <a:avLst/>
              <a:gdLst/>
              <a:ahLst/>
              <a:cxnLst/>
              <a:rect l="l" t="t" r="r" b="b"/>
              <a:pathLst>
                <a:path w="544091" h="1005696" extrusionOk="0">
                  <a:moveTo>
                    <a:pt x="532333" y="1005697"/>
                  </a:moveTo>
                  <a:lnTo>
                    <a:pt x="11758" y="1005697"/>
                  </a:lnTo>
                  <a:cubicBezTo>
                    <a:pt x="5265" y="1005697"/>
                    <a:pt x="0" y="1000442"/>
                    <a:pt x="0" y="993962"/>
                  </a:cubicBezTo>
                  <a:lnTo>
                    <a:pt x="0" y="11735"/>
                  </a:lnTo>
                  <a:cubicBezTo>
                    <a:pt x="0" y="5254"/>
                    <a:pt x="5265" y="0"/>
                    <a:pt x="11758" y="0"/>
                  </a:cubicBezTo>
                  <a:lnTo>
                    <a:pt x="532333" y="0"/>
                  </a:lnTo>
                  <a:cubicBezTo>
                    <a:pt x="538826" y="0"/>
                    <a:pt x="544091" y="5254"/>
                    <a:pt x="544091" y="11735"/>
                  </a:cubicBezTo>
                  <a:lnTo>
                    <a:pt x="544091" y="993962"/>
                  </a:lnTo>
                  <a:cubicBezTo>
                    <a:pt x="544091" y="1000442"/>
                    <a:pt x="538826" y="1005697"/>
                    <a:pt x="532333" y="1005697"/>
                  </a:cubicBezTo>
                  <a:close/>
                  <a:moveTo>
                    <a:pt x="23516" y="982227"/>
                  </a:moveTo>
                  <a:lnTo>
                    <a:pt x="520575" y="982227"/>
                  </a:lnTo>
                  <a:lnTo>
                    <a:pt x="520575" y="23470"/>
                  </a:lnTo>
                  <a:lnTo>
                    <a:pt x="23516" y="23470"/>
                  </a:lnTo>
                  <a:lnTo>
                    <a:pt x="23516" y="982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148415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14635620" y="299393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146356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46356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146356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46356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4841520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841520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841520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14841520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15381083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5175188" y="316452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15175188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15175188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5175188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5381083" y="3335125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15381083" y="3505721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15381083" y="3676318"/>
              <a:ext cx="110276" cy="110058"/>
            </a:xfrm>
            <a:custGeom>
              <a:avLst/>
              <a:gdLst/>
              <a:ahLst/>
              <a:cxnLst/>
              <a:rect l="l" t="t" r="r" b="b"/>
              <a:pathLst>
                <a:path w="110276" h="110058" extrusionOk="0">
                  <a:moveTo>
                    <a:pt x="0" y="0"/>
                  </a:moveTo>
                  <a:lnTo>
                    <a:pt x="110276" y="0"/>
                  </a:lnTo>
                  <a:lnTo>
                    <a:pt x="110276" y="110059"/>
                  </a:lnTo>
                  <a:lnTo>
                    <a:pt x="0" y="110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26"/>
          <p:cNvGrpSpPr/>
          <p:nvPr/>
        </p:nvGrpSpPr>
        <p:grpSpPr>
          <a:xfrm>
            <a:off x="6424814" y="1451269"/>
            <a:ext cx="598484" cy="562195"/>
            <a:chOff x="12849629" y="2902538"/>
            <a:chExt cx="1196968" cy="1124389"/>
          </a:xfrm>
        </p:grpSpPr>
        <p:sp>
          <p:nvSpPr>
            <p:cNvPr id="307" name="Google Shape;307;p26"/>
            <p:cNvSpPr/>
            <p:nvPr/>
          </p:nvSpPr>
          <p:spPr>
            <a:xfrm>
              <a:off x="13628119" y="2980998"/>
              <a:ext cx="418478" cy="967467"/>
            </a:xfrm>
            <a:custGeom>
              <a:avLst/>
              <a:gdLst/>
              <a:ahLst/>
              <a:cxnLst/>
              <a:rect l="l" t="t" r="r" b="b"/>
              <a:pathLst>
                <a:path w="418478" h="967467" extrusionOk="0">
                  <a:moveTo>
                    <a:pt x="372588" y="967467"/>
                  </a:moveTo>
                  <a:lnTo>
                    <a:pt x="45891" y="967467"/>
                  </a:lnTo>
                  <a:cubicBezTo>
                    <a:pt x="20546" y="967467"/>
                    <a:pt x="0" y="946921"/>
                    <a:pt x="0" y="921576"/>
                  </a:cubicBezTo>
                  <a:lnTo>
                    <a:pt x="0" y="45891"/>
                  </a:lnTo>
                  <a:cubicBezTo>
                    <a:pt x="0" y="20546"/>
                    <a:pt x="20546" y="0"/>
                    <a:pt x="45891" y="0"/>
                  </a:cubicBezTo>
                  <a:lnTo>
                    <a:pt x="372588" y="0"/>
                  </a:lnTo>
                  <a:cubicBezTo>
                    <a:pt x="397933" y="0"/>
                    <a:pt x="418479" y="20546"/>
                    <a:pt x="418479" y="45891"/>
                  </a:cubicBezTo>
                  <a:lnTo>
                    <a:pt x="418479" y="921576"/>
                  </a:lnTo>
                  <a:cubicBezTo>
                    <a:pt x="418479" y="946921"/>
                    <a:pt x="397933" y="967467"/>
                    <a:pt x="372588" y="967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12947260" y="2902538"/>
              <a:ext cx="1026751" cy="1124389"/>
            </a:xfrm>
            <a:custGeom>
              <a:avLst/>
              <a:gdLst/>
              <a:ahLst/>
              <a:cxnLst/>
              <a:rect l="l" t="t" r="r" b="b"/>
              <a:pathLst>
                <a:path w="1026751" h="1124389" extrusionOk="0">
                  <a:moveTo>
                    <a:pt x="1011455" y="1124390"/>
                  </a:moveTo>
                  <a:lnTo>
                    <a:pt x="15297" y="1124390"/>
                  </a:lnTo>
                  <a:cubicBezTo>
                    <a:pt x="6849" y="1124390"/>
                    <a:pt x="0" y="1117540"/>
                    <a:pt x="0" y="1109093"/>
                  </a:cubicBezTo>
                  <a:lnTo>
                    <a:pt x="0" y="752524"/>
                  </a:lnTo>
                  <a:cubicBezTo>
                    <a:pt x="0" y="744076"/>
                    <a:pt x="6849" y="737227"/>
                    <a:pt x="15297" y="737227"/>
                  </a:cubicBezTo>
                  <a:cubicBezTo>
                    <a:pt x="23745" y="737227"/>
                    <a:pt x="30594" y="744076"/>
                    <a:pt x="30594" y="752524"/>
                  </a:cubicBezTo>
                  <a:lnTo>
                    <a:pt x="30594" y="1093796"/>
                  </a:lnTo>
                  <a:lnTo>
                    <a:pt x="996158" y="1093796"/>
                  </a:lnTo>
                  <a:lnTo>
                    <a:pt x="996158" y="30594"/>
                  </a:lnTo>
                  <a:lnTo>
                    <a:pt x="30594" y="30594"/>
                  </a:lnTo>
                  <a:lnTo>
                    <a:pt x="30594" y="371866"/>
                  </a:lnTo>
                  <a:cubicBezTo>
                    <a:pt x="30594" y="380314"/>
                    <a:pt x="23745" y="387163"/>
                    <a:pt x="15297" y="387163"/>
                  </a:cubicBezTo>
                  <a:cubicBezTo>
                    <a:pt x="6849" y="387163"/>
                    <a:pt x="0" y="380314"/>
                    <a:pt x="0" y="371866"/>
                  </a:cubicBezTo>
                  <a:lnTo>
                    <a:pt x="0" y="15297"/>
                  </a:lnTo>
                  <a:cubicBezTo>
                    <a:pt x="0" y="6849"/>
                    <a:pt x="6849" y="0"/>
                    <a:pt x="15297" y="0"/>
                  </a:cubicBezTo>
                  <a:lnTo>
                    <a:pt x="1011455" y="0"/>
                  </a:lnTo>
                  <a:cubicBezTo>
                    <a:pt x="1019903" y="0"/>
                    <a:pt x="1026752" y="6849"/>
                    <a:pt x="1026752" y="15297"/>
                  </a:cubicBezTo>
                  <a:lnTo>
                    <a:pt x="1026752" y="1109093"/>
                  </a:lnTo>
                  <a:cubicBezTo>
                    <a:pt x="1026752" y="1117540"/>
                    <a:pt x="1019903" y="1124390"/>
                    <a:pt x="1011455" y="11243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12849629" y="3449432"/>
              <a:ext cx="677435" cy="30594"/>
            </a:xfrm>
            <a:custGeom>
              <a:avLst/>
              <a:gdLst/>
              <a:ahLst/>
              <a:cxnLst/>
              <a:rect l="l" t="t" r="r" b="b"/>
              <a:pathLst>
                <a:path w="677435" h="30594" extrusionOk="0">
                  <a:moveTo>
                    <a:pt x="662138" y="30594"/>
                  </a:moveTo>
                  <a:lnTo>
                    <a:pt x="15297" y="30594"/>
                  </a:lnTo>
                  <a:cubicBezTo>
                    <a:pt x="6849" y="30594"/>
                    <a:pt x="0" y="23745"/>
                    <a:pt x="0" y="15297"/>
                  </a:cubicBezTo>
                  <a:cubicBezTo>
                    <a:pt x="0" y="6849"/>
                    <a:pt x="6849" y="0"/>
                    <a:pt x="15297" y="0"/>
                  </a:cubicBezTo>
                  <a:lnTo>
                    <a:pt x="662138" y="0"/>
                  </a:lnTo>
                  <a:cubicBezTo>
                    <a:pt x="670586" y="0"/>
                    <a:pt x="677435" y="6849"/>
                    <a:pt x="677435" y="15297"/>
                  </a:cubicBezTo>
                  <a:cubicBezTo>
                    <a:pt x="677435" y="23745"/>
                    <a:pt x="670586" y="30594"/>
                    <a:pt x="662138" y="305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13204517" y="3157479"/>
              <a:ext cx="322546" cy="614498"/>
            </a:xfrm>
            <a:custGeom>
              <a:avLst/>
              <a:gdLst/>
              <a:ahLst/>
              <a:cxnLst/>
              <a:rect l="l" t="t" r="r" b="b"/>
              <a:pathLst>
                <a:path w="322546" h="614498" extrusionOk="0">
                  <a:moveTo>
                    <a:pt x="15297" y="614499"/>
                  </a:moveTo>
                  <a:cubicBezTo>
                    <a:pt x="11383" y="614499"/>
                    <a:pt x="7469" y="613005"/>
                    <a:pt x="4482" y="610017"/>
                  </a:cubicBezTo>
                  <a:cubicBezTo>
                    <a:pt x="-1494" y="604042"/>
                    <a:pt x="-1494" y="594361"/>
                    <a:pt x="4482" y="588386"/>
                  </a:cubicBezTo>
                  <a:lnTo>
                    <a:pt x="285618" y="307249"/>
                  </a:lnTo>
                  <a:lnTo>
                    <a:pt x="4482" y="26113"/>
                  </a:lnTo>
                  <a:cubicBezTo>
                    <a:pt x="-1494" y="20137"/>
                    <a:pt x="-1494" y="10457"/>
                    <a:pt x="4482" y="4482"/>
                  </a:cubicBezTo>
                  <a:cubicBezTo>
                    <a:pt x="10457" y="-1494"/>
                    <a:pt x="20137" y="-1494"/>
                    <a:pt x="26113" y="4482"/>
                  </a:cubicBezTo>
                  <a:lnTo>
                    <a:pt x="318065" y="296434"/>
                  </a:lnTo>
                  <a:cubicBezTo>
                    <a:pt x="324040" y="302409"/>
                    <a:pt x="324040" y="312089"/>
                    <a:pt x="318065" y="318065"/>
                  </a:cubicBezTo>
                  <a:lnTo>
                    <a:pt x="26113" y="610017"/>
                  </a:lnTo>
                  <a:cubicBezTo>
                    <a:pt x="23125" y="613005"/>
                    <a:pt x="19211" y="614499"/>
                    <a:pt x="15297" y="61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6"/>
          <p:cNvGrpSpPr/>
          <p:nvPr/>
        </p:nvGrpSpPr>
        <p:grpSpPr>
          <a:xfrm>
            <a:off x="5598244" y="1447461"/>
            <a:ext cx="598485" cy="570229"/>
            <a:chOff x="11196488" y="2894921"/>
            <a:chExt cx="1196969" cy="1140459"/>
          </a:xfrm>
        </p:grpSpPr>
        <p:sp>
          <p:nvSpPr>
            <p:cNvPr id="312" name="Google Shape;312;p26"/>
            <p:cNvSpPr/>
            <p:nvPr/>
          </p:nvSpPr>
          <p:spPr>
            <a:xfrm>
              <a:off x="11259193" y="2960140"/>
              <a:ext cx="1071558" cy="1075240"/>
            </a:xfrm>
            <a:custGeom>
              <a:avLst/>
              <a:gdLst/>
              <a:ahLst/>
              <a:cxnLst/>
              <a:rect l="l" t="t" r="r" b="b"/>
              <a:pathLst>
                <a:path w="1071558" h="1075240" extrusionOk="0">
                  <a:moveTo>
                    <a:pt x="1058240" y="1075241"/>
                  </a:moveTo>
                  <a:lnTo>
                    <a:pt x="13319" y="1075241"/>
                  </a:lnTo>
                  <a:cubicBezTo>
                    <a:pt x="5964" y="1075241"/>
                    <a:pt x="0" y="1069285"/>
                    <a:pt x="0" y="10619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lnTo>
                    <a:pt x="1058240" y="0"/>
                  </a:lnTo>
                  <a:cubicBezTo>
                    <a:pt x="1065595" y="0"/>
                    <a:pt x="1071559" y="5956"/>
                    <a:pt x="1071559" y="13301"/>
                  </a:cubicBezTo>
                  <a:lnTo>
                    <a:pt x="1071559" y="1061940"/>
                  </a:lnTo>
                  <a:cubicBezTo>
                    <a:pt x="1071559" y="1069285"/>
                    <a:pt x="1065595" y="1075241"/>
                    <a:pt x="1058240" y="1075241"/>
                  </a:cubicBezTo>
                  <a:close/>
                  <a:moveTo>
                    <a:pt x="26638" y="1048639"/>
                  </a:moveTo>
                  <a:lnTo>
                    <a:pt x="1044921" y="1048639"/>
                  </a:lnTo>
                  <a:lnTo>
                    <a:pt x="1044921" y="26602"/>
                  </a:lnTo>
                  <a:lnTo>
                    <a:pt x="26638" y="26602"/>
                  </a:lnTo>
                  <a:lnTo>
                    <a:pt x="26638" y="104863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1196488" y="3227875"/>
              <a:ext cx="1196969" cy="26602"/>
            </a:xfrm>
            <a:custGeom>
              <a:avLst/>
              <a:gdLst/>
              <a:ahLst/>
              <a:cxnLst/>
              <a:rect l="l" t="t" r="r" b="b"/>
              <a:pathLst>
                <a:path w="1196969" h="26602" extrusionOk="0">
                  <a:moveTo>
                    <a:pt x="1183650" y="26602"/>
                  </a:moveTo>
                  <a:lnTo>
                    <a:pt x="13319" y="26602"/>
                  </a:lnTo>
                  <a:cubicBezTo>
                    <a:pt x="5964" y="26602"/>
                    <a:pt x="0" y="20646"/>
                    <a:pt x="0" y="13301"/>
                  </a:cubicBezTo>
                  <a:cubicBezTo>
                    <a:pt x="0" y="5956"/>
                    <a:pt x="5964" y="0"/>
                    <a:pt x="13319" y="0"/>
                  </a:cubicBezTo>
                  <a:lnTo>
                    <a:pt x="1183650" y="0"/>
                  </a:lnTo>
                  <a:cubicBezTo>
                    <a:pt x="1191006" y="0"/>
                    <a:pt x="1196969" y="5956"/>
                    <a:pt x="1196969" y="13301"/>
                  </a:cubicBezTo>
                  <a:cubicBezTo>
                    <a:pt x="1196969" y="20646"/>
                    <a:pt x="1191006" y="26602"/>
                    <a:pt x="1183650" y="266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2111616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11889482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11667341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11445207" y="2894921"/>
              <a:ext cx="26637" cy="157040"/>
            </a:xfrm>
            <a:custGeom>
              <a:avLst/>
              <a:gdLst/>
              <a:ahLst/>
              <a:cxnLst/>
              <a:rect l="l" t="t" r="r" b="b"/>
              <a:pathLst>
                <a:path w="26637" h="157040" extrusionOk="0">
                  <a:moveTo>
                    <a:pt x="13319" y="157041"/>
                  </a:moveTo>
                  <a:cubicBezTo>
                    <a:pt x="5964" y="157041"/>
                    <a:pt x="0" y="151085"/>
                    <a:pt x="0" y="143740"/>
                  </a:cubicBezTo>
                  <a:lnTo>
                    <a:pt x="0" y="13301"/>
                  </a:lnTo>
                  <a:cubicBezTo>
                    <a:pt x="0" y="5956"/>
                    <a:pt x="5964" y="0"/>
                    <a:pt x="13319" y="0"/>
                  </a:cubicBezTo>
                  <a:cubicBezTo>
                    <a:pt x="20674" y="0"/>
                    <a:pt x="26638" y="5956"/>
                    <a:pt x="26638" y="13301"/>
                  </a:cubicBezTo>
                  <a:lnTo>
                    <a:pt x="26638" y="143740"/>
                  </a:lnTo>
                  <a:cubicBezTo>
                    <a:pt x="26638" y="151085"/>
                    <a:pt x="20674" y="157041"/>
                    <a:pt x="13319" y="1570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1465006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 rot="10800000">
              <a:off x="11968961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1716985" y="3397163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1465006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 rot="10800000">
              <a:off x="11968961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716985" y="3673801"/>
              <a:ext cx="155974" cy="155766"/>
            </a:xfrm>
            <a:custGeom>
              <a:avLst/>
              <a:gdLst/>
              <a:ahLst/>
              <a:cxnLst/>
              <a:rect l="l" t="t" r="r" b="b"/>
              <a:pathLst>
                <a:path w="155974" h="155766" extrusionOk="0">
                  <a:moveTo>
                    <a:pt x="0" y="0"/>
                  </a:moveTo>
                  <a:lnTo>
                    <a:pt x="155975" y="0"/>
                  </a:lnTo>
                  <a:lnTo>
                    <a:pt x="155975" y="155767"/>
                  </a:lnTo>
                  <a:lnTo>
                    <a:pt x="0" y="1557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4771673" y="1436579"/>
            <a:ext cx="598484" cy="591795"/>
            <a:chOff x="9543346" y="2873157"/>
            <a:chExt cx="1196968" cy="1183590"/>
          </a:xfrm>
        </p:grpSpPr>
        <p:sp>
          <p:nvSpPr>
            <p:cNvPr id="325" name="Google Shape;325;p26"/>
            <p:cNvSpPr/>
            <p:nvPr/>
          </p:nvSpPr>
          <p:spPr>
            <a:xfrm>
              <a:off x="10195073" y="2957484"/>
              <a:ext cx="545241" cy="1099263"/>
            </a:xfrm>
            <a:custGeom>
              <a:avLst/>
              <a:gdLst/>
              <a:ahLst/>
              <a:cxnLst/>
              <a:rect l="l" t="t" r="r" b="b"/>
              <a:pathLst>
                <a:path w="545241" h="1099263" extrusionOk="0">
                  <a:moveTo>
                    <a:pt x="464069" y="1099263"/>
                  </a:moveTo>
                  <a:lnTo>
                    <a:pt x="81172" y="1099263"/>
                  </a:lnTo>
                  <a:cubicBezTo>
                    <a:pt x="36342" y="1099263"/>
                    <a:pt x="0" y="1062955"/>
                    <a:pt x="0" y="1018166"/>
                  </a:cubicBezTo>
                  <a:lnTo>
                    <a:pt x="0" y="81098"/>
                  </a:lnTo>
                  <a:cubicBezTo>
                    <a:pt x="0" y="36309"/>
                    <a:pt x="36342" y="0"/>
                    <a:pt x="81172" y="0"/>
                  </a:cubicBezTo>
                  <a:lnTo>
                    <a:pt x="464069" y="0"/>
                  </a:lnTo>
                  <a:cubicBezTo>
                    <a:pt x="508899" y="0"/>
                    <a:pt x="545241" y="36309"/>
                    <a:pt x="545241" y="81098"/>
                  </a:cubicBezTo>
                  <a:lnTo>
                    <a:pt x="545241" y="1018166"/>
                  </a:lnTo>
                  <a:cubicBezTo>
                    <a:pt x="545241" y="1062955"/>
                    <a:pt x="508899" y="1099263"/>
                    <a:pt x="464069" y="1099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9543346" y="2873157"/>
              <a:ext cx="1150289" cy="1154722"/>
            </a:xfrm>
            <a:custGeom>
              <a:avLst/>
              <a:gdLst/>
              <a:ahLst/>
              <a:cxnLst/>
              <a:rect l="l" t="t" r="r" b="b"/>
              <a:pathLst>
                <a:path w="1150289" h="1154722" extrusionOk="0">
                  <a:moveTo>
                    <a:pt x="1060450" y="1154723"/>
                  </a:moveTo>
                  <a:lnTo>
                    <a:pt x="89840" y="1154723"/>
                  </a:lnTo>
                  <a:cubicBezTo>
                    <a:pt x="40302" y="1154723"/>
                    <a:pt x="0" y="1114458"/>
                    <a:pt x="0" y="1064958"/>
                  </a:cubicBezTo>
                  <a:lnTo>
                    <a:pt x="0" y="89758"/>
                  </a:lnTo>
                  <a:cubicBezTo>
                    <a:pt x="0" y="40265"/>
                    <a:pt x="40302" y="0"/>
                    <a:pt x="89840" y="0"/>
                  </a:cubicBezTo>
                  <a:lnTo>
                    <a:pt x="1060450" y="0"/>
                  </a:lnTo>
                  <a:cubicBezTo>
                    <a:pt x="1109988" y="0"/>
                    <a:pt x="1150290" y="40265"/>
                    <a:pt x="1150290" y="89758"/>
                  </a:cubicBezTo>
                  <a:lnTo>
                    <a:pt x="1150290" y="1064958"/>
                  </a:lnTo>
                  <a:cubicBezTo>
                    <a:pt x="1150290" y="1114458"/>
                    <a:pt x="1109988" y="1154723"/>
                    <a:pt x="1060450" y="1154723"/>
                  </a:cubicBezTo>
                  <a:close/>
                  <a:moveTo>
                    <a:pt x="89840" y="28569"/>
                  </a:moveTo>
                  <a:cubicBezTo>
                    <a:pt x="56073" y="28569"/>
                    <a:pt x="28595" y="56021"/>
                    <a:pt x="28595" y="89758"/>
                  </a:cubicBezTo>
                  <a:lnTo>
                    <a:pt x="28595" y="1064958"/>
                  </a:lnTo>
                  <a:cubicBezTo>
                    <a:pt x="28595" y="1098702"/>
                    <a:pt x="56073" y="1126154"/>
                    <a:pt x="89840" y="1126154"/>
                  </a:cubicBezTo>
                  <a:lnTo>
                    <a:pt x="1060450" y="1126154"/>
                  </a:lnTo>
                  <a:cubicBezTo>
                    <a:pt x="1094217" y="1126154"/>
                    <a:pt x="1121695" y="1098702"/>
                    <a:pt x="1121695" y="1064958"/>
                  </a:cubicBezTo>
                  <a:lnTo>
                    <a:pt x="1121695" y="89758"/>
                  </a:lnTo>
                  <a:cubicBezTo>
                    <a:pt x="1121695" y="56021"/>
                    <a:pt x="1094217" y="28569"/>
                    <a:pt x="1060450" y="28569"/>
                  </a:cubicBezTo>
                  <a:lnTo>
                    <a:pt x="89840" y="285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9747823" y="3230416"/>
              <a:ext cx="741334" cy="523906"/>
            </a:xfrm>
            <a:custGeom>
              <a:avLst/>
              <a:gdLst/>
              <a:ahLst/>
              <a:cxnLst/>
              <a:rect l="l" t="t" r="r" b="b"/>
              <a:pathLst>
                <a:path w="741334" h="523906" extrusionOk="0">
                  <a:moveTo>
                    <a:pt x="231236" y="523907"/>
                  </a:moveTo>
                  <a:cubicBezTo>
                    <a:pt x="227578" y="523907"/>
                    <a:pt x="223920" y="522512"/>
                    <a:pt x="221128" y="519722"/>
                  </a:cubicBezTo>
                  <a:lnTo>
                    <a:pt x="4189" y="302982"/>
                  </a:lnTo>
                  <a:cubicBezTo>
                    <a:pt x="-1396" y="297403"/>
                    <a:pt x="-1396" y="288363"/>
                    <a:pt x="4189" y="282784"/>
                  </a:cubicBezTo>
                  <a:cubicBezTo>
                    <a:pt x="9774" y="277204"/>
                    <a:pt x="18821" y="277204"/>
                    <a:pt x="24406" y="282784"/>
                  </a:cubicBezTo>
                  <a:lnTo>
                    <a:pt x="231236" y="489424"/>
                  </a:lnTo>
                  <a:lnTo>
                    <a:pt x="716929" y="4185"/>
                  </a:lnTo>
                  <a:cubicBezTo>
                    <a:pt x="722513" y="-1395"/>
                    <a:pt x="731561" y="-1395"/>
                    <a:pt x="737146" y="4185"/>
                  </a:cubicBezTo>
                  <a:cubicBezTo>
                    <a:pt x="742731" y="9765"/>
                    <a:pt x="742731" y="18804"/>
                    <a:pt x="737146" y="24384"/>
                  </a:cubicBezTo>
                  <a:lnTo>
                    <a:pt x="241345" y="519722"/>
                  </a:lnTo>
                  <a:cubicBezTo>
                    <a:pt x="238553" y="522512"/>
                    <a:pt x="234895" y="523907"/>
                    <a:pt x="231236" y="523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4771673" y="4098131"/>
            <a:ext cx="597290" cy="531032"/>
            <a:chOff x="9543346" y="8196262"/>
            <a:chExt cx="1194579" cy="1062065"/>
          </a:xfrm>
        </p:grpSpPr>
        <p:sp>
          <p:nvSpPr>
            <p:cNvPr id="329" name="Google Shape;329;p26"/>
            <p:cNvSpPr/>
            <p:nvPr/>
          </p:nvSpPr>
          <p:spPr>
            <a:xfrm>
              <a:off x="9543346" y="8270375"/>
              <a:ext cx="395706" cy="913840"/>
            </a:xfrm>
            <a:custGeom>
              <a:avLst/>
              <a:gdLst/>
              <a:ahLst/>
              <a:cxnLst/>
              <a:rect l="l" t="t" r="r" b="b"/>
              <a:pathLst>
                <a:path w="395706" h="913840" extrusionOk="0">
                  <a:moveTo>
                    <a:pt x="43394" y="0"/>
                  </a:moveTo>
                  <a:lnTo>
                    <a:pt x="352312" y="0"/>
                  </a:lnTo>
                  <a:cubicBezTo>
                    <a:pt x="376278" y="0"/>
                    <a:pt x="395706" y="19407"/>
                    <a:pt x="395706" y="43348"/>
                  </a:cubicBezTo>
                  <a:lnTo>
                    <a:pt x="395706" y="870493"/>
                  </a:lnTo>
                  <a:cubicBezTo>
                    <a:pt x="395706" y="894434"/>
                    <a:pt x="376278" y="913841"/>
                    <a:pt x="352312" y="913841"/>
                  </a:cubicBezTo>
                  <a:lnTo>
                    <a:pt x="43394" y="913841"/>
                  </a:lnTo>
                  <a:cubicBezTo>
                    <a:pt x="19428" y="913841"/>
                    <a:pt x="0" y="894434"/>
                    <a:pt x="0" y="870493"/>
                  </a:cubicBezTo>
                  <a:lnTo>
                    <a:pt x="0" y="43348"/>
                  </a:lnTo>
                  <a:cubicBezTo>
                    <a:pt x="0" y="19407"/>
                    <a:pt x="19428" y="0"/>
                    <a:pt x="43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9611976" y="8196262"/>
              <a:ext cx="727810" cy="1062065"/>
            </a:xfrm>
            <a:custGeom>
              <a:avLst/>
              <a:gdLst/>
              <a:ahLst/>
              <a:cxnLst/>
              <a:rect l="l" t="t" r="r" b="b"/>
              <a:pathLst>
                <a:path w="727810" h="1062065" extrusionOk="0">
                  <a:moveTo>
                    <a:pt x="713346" y="1062065"/>
                  </a:moveTo>
                  <a:lnTo>
                    <a:pt x="14465" y="1062065"/>
                  </a:lnTo>
                  <a:cubicBezTo>
                    <a:pt x="6477" y="1062065"/>
                    <a:pt x="0" y="1055596"/>
                    <a:pt x="0" y="1047616"/>
                  </a:cubicBezTo>
                  <a:lnTo>
                    <a:pt x="0" y="14449"/>
                  </a:lnTo>
                  <a:cubicBezTo>
                    <a:pt x="0" y="6470"/>
                    <a:pt x="6477" y="0"/>
                    <a:pt x="14465" y="0"/>
                  </a:cubicBezTo>
                  <a:lnTo>
                    <a:pt x="713346" y="0"/>
                  </a:lnTo>
                  <a:cubicBezTo>
                    <a:pt x="721334" y="0"/>
                    <a:pt x="727811" y="6470"/>
                    <a:pt x="727811" y="14449"/>
                  </a:cubicBezTo>
                  <a:lnTo>
                    <a:pt x="727811" y="351254"/>
                  </a:lnTo>
                  <a:cubicBezTo>
                    <a:pt x="727811" y="359233"/>
                    <a:pt x="721334" y="365703"/>
                    <a:pt x="713346" y="365703"/>
                  </a:cubicBezTo>
                  <a:cubicBezTo>
                    <a:pt x="705358" y="365703"/>
                    <a:pt x="698881" y="359233"/>
                    <a:pt x="698881" y="351254"/>
                  </a:cubicBezTo>
                  <a:lnTo>
                    <a:pt x="698881" y="28898"/>
                  </a:lnTo>
                  <a:lnTo>
                    <a:pt x="28929" y="28898"/>
                  </a:lnTo>
                  <a:lnTo>
                    <a:pt x="28929" y="1033167"/>
                  </a:lnTo>
                  <a:lnTo>
                    <a:pt x="698881" y="1033167"/>
                  </a:lnTo>
                  <a:lnTo>
                    <a:pt x="698881" y="710812"/>
                  </a:lnTo>
                  <a:cubicBezTo>
                    <a:pt x="698881" y="702832"/>
                    <a:pt x="705358" y="696362"/>
                    <a:pt x="713346" y="696362"/>
                  </a:cubicBezTo>
                  <a:cubicBezTo>
                    <a:pt x="721334" y="696362"/>
                    <a:pt x="727811" y="702832"/>
                    <a:pt x="727811" y="710812"/>
                  </a:cubicBezTo>
                  <a:lnTo>
                    <a:pt x="727811" y="1047616"/>
                  </a:lnTo>
                  <a:cubicBezTo>
                    <a:pt x="727811" y="1055596"/>
                    <a:pt x="721334" y="1062065"/>
                    <a:pt x="713346" y="1062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10097348" y="8712849"/>
              <a:ext cx="640577" cy="28898"/>
            </a:xfrm>
            <a:custGeom>
              <a:avLst/>
              <a:gdLst/>
              <a:ahLst/>
              <a:cxnLst/>
              <a:rect l="l" t="t" r="r" b="b"/>
              <a:pathLst>
                <a:path w="640577" h="28898" extrusionOk="0">
                  <a:moveTo>
                    <a:pt x="626113" y="28898"/>
                  </a:moveTo>
                  <a:lnTo>
                    <a:pt x="14465" y="28898"/>
                  </a:lnTo>
                  <a:cubicBezTo>
                    <a:pt x="6477" y="28898"/>
                    <a:pt x="0" y="22429"/>
                    <a:pt x="0" y="14449"/>
                  </a:cubicBezTo>
                  <a:cubicBezTo>
                    <a:pt x="0" y="6470"/>
                    <a:pt x="6477" y="0"/>
                    <a:pt x="14465" y="0"/>
                  </a:cubicBezTo>
                  <a:lnTo>
                    <a:pt x="626113" y="0"/>
                  </a:lnTo>
                  <a:cubicBezTo>
                    <a:pt x="634101" y="0"/>
                    <a:pt x="640578" y="6470"/>
                    <a:pt x="640578" y="14449"/>
                  </a:cubicBezTo>
                  <a:cubicBezTo>
                    <a:pt x="640578" y="22429"/>
                    <a:pt x="634101" y="28898"/>
                    <a:pt x="626113" y="28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0432931" y="8437079"/>
              <a:ext cx="304994" cy="580437"/>
            </a:xfrm>
            <a:custGeom>
              <a:avLst/>
              <a:gdLst/>
              <a:ahLst/>
              <a:cxnLst/>
              <a:rect l="l" t="t" r="r" b="b"/>
              <a:pathLst>
                <a:path w="304994" h="580437" extrusionOk="0">
                  <a:moveTo>
                    <a:pt x="14465" y="580437"/>
                  </a:moveTo>
                  <a:cubicBezTo>
                    <a:pt x="10764" y="580437"/>
                    <a:pt x="7063" y="579026"/>
                    <a:pt x="4238" y="576204"/>
                  </a:cubicBezTo>
                  <a:cubicBezTo>
                    <a:pt x="-1413" y="570560"/>
                    <a:pt x="-1413" y="561416"/>
                    <a:pt x="4238" y="555772"/>
                  </a:cubicBezTo>
                  <a:lnTo>
                    <a:pt x="270076" y="290219"/>
                  </a:lnTo>
                  <a:lnTo>
                    <a:pt x="4238" y="24665"/>
                  </a:lnTo>
                  <a:cubicBezTo>
                    <a:pt x="-1413" y="19021"/>
                    <a:pt x="-1413" y="9877"/>
                    <a:pt x="4238" y="4233"/>
                  </a:cubicBezTo>
                  <a:cubicBezTo>
                    <a:pt x="9888" y="-1411"/>
                    <a:pt x="19041" y="-1411"/>
                    <a:pt x="24692" y="4233"/>
                  </a:cubicBezTo>
                  <a:lnTo>
                    <a:pt x="300757" y="280003"/>
                  </a:lnTo>
                  <a:cubicBezTo>
                    <a:pt x="306407" y="285647"/>
                    <a:pt x="306407" y="294790"/>
                    <a:pt x="300757" y="300435"/>
                  </a:cubicBezTo>
                  <a:lnTo>
                    <a:pt x="24692" y="576204"/>
                  </a:lnTo>
                  <a:cubicBezTo>
                    <a:pt x="21867" y="579026"/>
                    <a:pt x="18166" y="580437"/>
                    <a:pt x="14465" y="5804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6"/>
          <p:cNvGrpSpPr/>
          <p:nvPr/>
        </p:nvGrpSpPr>
        <p:grpSpPr>
          <a:xfrm>
            <a:off x="7213676" y="525465"/>
            <a:ext cx="509729" cy="598484"/>
            <a:chOff x="14427352" y="1050931"/>
            <a:chExt cx="1019457" cy="1196968"/>
          </a:xfrm>
        </p:grpSpPr>
        <p:sp>
          <p:nvSpPr>
            <p:cNvPr id="334" name="Google Shape;334;p26"/>
            <p:cNvSpPr/>
            <p:nvPr/>
          </p:nvSpPr>
          <p:spPr>
            <a:xfrm>
              <a:off x="14824878" y="1701402"/>
              <a:ext cx="276972" cy="419855"/>
            </a:xfrm>
            <a:custGeom>
              <a:avLst/>
              <a:gdLst/>
              <a:ahLst/>
              <a:cxnLst/>
              <a:rect l="l" t="t" r="r" b="b"/>
              <a:pathLst>
                <a:path w="276972" h="419855" extrusionOk="0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14427352" y="1574759"/>
              <a:ext cx="1019457" cy="673140"/>
            </a:xfrm>
            <a:custGeom>
              <a:avLst/>
              <a:gdLst/>
              <a:ahLst/>
              <a:cxnLst/>
              <a:rect l="l" t="t" r="r" b="b"/>
              <a:pathLst>
                <a:path w="1019457" h="673140" extrusionOk="0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5011236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4427352" y="1050931"/>
              <a:ext cx="435571" cy="435106"/>
            </a:xfrm>
            <a:custGeom>
              <a:avLst/>
              <a:gdLst/>
              <a:ahLst/>
              <a:cxnLst/>
              <a:rect l="l" t="t" r="r" b="b"/>
              <a:pathLst>
                <a:path w="435571" h="435106" extrusionOk="0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14672184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14563505" y="1131497"/>
              <a:ext cx="65558" cy="268322"/>
            </a:xfrm>
            <a:custGeom>
              <a:avLst/>
              <a:gdLst/>
              <a:ahLst/>
              <a:cxnLst/>
              <a:rect l="l" t="t" r="r" b="b"/>
              <a:pathLst>
                <a:path w="65558" h="268322" extrusionOk="0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524723" y="1197205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4507909" y="1305768"/>
              <a:ext cx="268612" cy="28346"/>
            </a:xfrm>
            <a:custGeom>
              <a:avLst/>
              <a:gdLst/>
              <a:ahLst/>
              <a:cxnLst/>
              <a:rect l="l" t="t" r="r" b="b"/>
              <a:pathLst>
                <a:path w="268612" h="28346" extrusionOk="0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5119436" y="1158812"/>
              <a:ext cx="246748" cy="219344"/>
            </a:xfrm>
            <a:custGeom>
              <a:avLst/>
              <a:gdLst/>
              <a:ahLst/>
              <a:cxnLst/>
              <a:rect l="l" t="t" r="r" b="b"/>
              <a:pathLst>
                <a:path w="246748" h="219344" extrusionOk="0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6272273" y="580417"/>
            <a:ext cx="597290" cy="488273"/>
            <a:chOff x="12544546" y="1160835"/>
            <a:chExt cx="1194580" cy="976546"/>
          </a:xfrm>
        </p:grpSpPr>
        <p:sp>
          <p:nvSpPr>
            <p:cNvPr id="344" name="Google Shape;344;p26"/>
            <p:cNvSpPr/>
            <p:nvPr/>
          </p:nvSpPr>
          <p:spPr>
            <a:xfrm>
              <a:off x="13199059" y="1214980"/>
              <a:ext cx="384874" cy="384872"/>
            </a:xfrm>
            <a:custGeom>
              <a:avLst/>
              <a:gdLst/>
              <a:ahLst/>
              <a:cxnLst/>
              <a:rect l="l" t="t" r="r" b="b"/>
              <a:pathLst>
                <a:path w="384874" h="384872" extrusionOk="0">
                  <a:moveTo>
                    <a:pt x="384875" y="192436"/>
                  </a:moveTo>
                  <a:cubicBezTo>
                    <a:pt x="384875" y="298716"/>
                    <a:pt x="298717" y="384873"/>
                    <a:pt x="192437" y="384873"/>
                  </a:cubicBezTo>
                  <a:cubicBezTo>
                    <a:pt x="86157" y="384873"/>
                    <a:pt x="0" y="298716"/>
                    <a:pt x="0" y="192436"/>
                  </a:cubicBezTo>
                  <a:cubicBezTo>
                    <a:pt x="0" y="86157"/>
                    <a:pt x="86157" y="0"/>
                    <a:pt x="192437" y="0"/>
                  </a:cubicBezTo>
                  <a:cubicBezTo>
                    <a:pt x="298717" y="0"/>
                    <a:pt x="384875" y="86157"/>
                    <a:pt x="384875" y="192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2544548" y="1160835"/>
              <a:ext cx="1194578" cy="976546"/>
            </a:xfrm>
            <a:custGeom>
              <a:avLst/>
              <a:gdLst/>
              <a:ahLst/>
              <a:cxnLst/>
              <a:rect l="l" t="t" r="r" b="b"/>
              <a:pathLst>
                <a:path w="1194578" h="976546" extrusionOk="0">
                  <a:moveTo>
                    <a:pt x="1118670" y="976546"/>
                  </a:moveTo>
                  <a:lnTo>
                    <a:pt x="75908" y="976546"/>
                  </a:lnTo>
                  <a:cubicBezTo>
                    <a:pt x="34052" y="976546"/>
                    <a:pt x="0" y="942494"/>
                    <a:pt x="0" y="900632"/>
                  </a:cubicBezTo>
                  <a:lnTo>
                    <a:pt x="0" y="75908"/>
                  </a:lnTo>
                  <a:cubicBezTo>
                    <a:pt x="0" y="34052"/>
                    <a:pt x="34052" y="0"/>
                    <a:pt x="75908" y="0"/>
                  </a:cubicBezTo>
                  <a:lnTo>
                    <a:pt x="1118670" y="0"/>
                  </a:lnTo>
                  <a:cubicBezTo>
                    <a:pt x="1160526" y="0"/>
                    <a:pt x="1194578" y="34052"/>
                    <a:pt x="1194578" y="75908"/>
                  </a:cubicBezTo>
                  <a:lnTo>
                    <a:pt x="1194578" y="900632"/>
                  </a:lnTo>
                  <a:cubicBezTo>
                    <a:pt x="1194578" y="942494"/>
                    <a:pt x="1160526" y="976546"/>
                    <a:pt x="1118670" y="976546"/>
                  </a:cubicBezTo>
                  <a:close/>
                  <a:moveTo>
                    <a:pt x="75908" y="24160"/>
                  </a:moveTo>
                  <a:cubicBezTo>
                    <a:pt x="47377" y="24160"/>
                    <a:pt x="24160" y="47377"/>
                    <a:pt x="24160" y="75908"/>
                  </a:cubicBezTo>
                  <a:lnTo>
                    <a:pt x="24160" y="900632"/>
                  </a:lnTo>
                  <a:cubicBezTo>
                    <a:pt x="24160" y="929170"/>
                    <a:pt x="47377" y="952386"/>
                    <a:pt x="75908" y="952386"/>
                  </a:cubicBezTo>
                  <a:lnTo>
                    <a:pt x="1118670" y="952386"/>
                  </a:lnTo>
                  <a:cubicBezTo>
                    <a:pt x="1147201" y="952386"/>
                    <a:pt x="1170418" y="929170"/>
                    <a:pt x="1170418" y="900632"/>
                  </a:cubicBezTo>
                  <a:lnTo>
                    <a:pt x="1170418" y="75908"/>
                  </a:lnTo>
                  <a:cubicBezTo>
                    <a:pt x="1170418" y="47377"/>
                    <a:pt x="1147201" y="24160"/>
                    <a:pt x="1118670" y="24160"/>
                  </a:cubicBezTo>
                  <a:lnTo>
                    <a:pt x="75908" y="241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544546" y="1510768"/>
              <a:ext cx="1194579" cy="391244"/>
            </a:xfrm>
            <a:custGeom>
              <a:avLst/>
              <a:gdLst/>
              <a:ahLst/>
              <a:cxnLst/>
              <a:rect l="l" t="t" r="r" b="b"/>
              <a:pathLst>
                <a:path w="1194579" h="391244" extrusionOk="0">
                  <a:moveTo>
                    <a:pt x="12088" y="391244"/>
                  </a:moveTo>
                  <a:cubicBezTo>
                    <a:pt x="8778" y="391244"/>
                    <a:pt x="5487" y="389893"/>
                    <a:pt x="3098" y="387245"/>
                  </a:cubicBezTo>
                  <a:cubicBezTo>
                    <a:pt x="-1361" y="382284"/>
                    <a:pt x="-960" y="374646"/>
                    <a:pt x="4001" y="370181"/>
                  </a:cubicBezTo>
                  <a:lnTo>
                    <a:pt x="412121" y="3098"/>
                  </a:lnTo>
                  <a:cubicBezTo>
                    <a:pt x="416509" y="-842"/>
                    <a:pt x="423080" y="-1042"/>
                    <a:pt x="427693" y="2603"/>
                  </a:cubicBezTo>
                  <a:lnTo>
                    <a:pt x="791827" y="290415"/>
                  </a:lnTo>
                  <a:lnTo>
                    <a:pt x="985294" y="129061"/>
                  </a:lnTo>
                  <a:cubicBezTo>
                    <a:pt x="990195" y="124973"/>
                    <a:pt x="997421" y="125404"/>
                    <a:pt x="1001810" y="130040"/>
                  </a:cubicBezTo>
                  <a:lnTo>
                    <a:pt x="1191277" y="330336"/>
                  </a:lnTo>
                  <a:cubicBezTo>
                    <a:pt x="1195860" y="335179"/>
                    <a:pt x="1195648" y="342829"/>
                    <a:pt x="1190799" y="347412"/>
                  </a:cubicBezTo>
                  <a:cubicBezTo>
                    <a:pt x="1185968" y="351990"/>
                    <a:pt x="1178312" y="351789"/>
                    <a:pt x="1173723" y="346935"/>
                  </a:cubicBezTo>
                  <a:lnTo>
                    <a:pt x="992053" y="154885"/>
                  </a:lnTo>
                  <a:lnTo>
                    <a:pt x="799773" y="315254"/>
                  </a:lnTo>
                  <a:cubicBezTo>
                    <a:pt x="795367" y="318911"/>
                    <a:pt x="789020" y="318981"/>
                    <a:pt x="784543" y="315454"/>
                  </a:cubicBezTo>
                  <a:lnTo>
                    <a:pt x="420703" y="27878"/>
                  </a:lnTo>
                  <a:lnTo>
                    <a:pt x="20163" y="388147"/>
                  </a:lnTo>
                  <a:cubicBezTo>
                    <a:pt x="17850" y="390224"/>
                    <a:pt x="14966" y="391244"/>
                    <a:pt x="12088" y="391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3137723" y="1254745"/>
              <a:ext cx="406444" cy="406443"/>
            </a:xfrm>
            <a:custGeom>
              <a:avLst/>
              <a:gdLst/>
              <a:ahLst/>
              <a:cxnLst/>
              <a:rect l="l" t="t" r="r" b="b"/>
              <a:pathLst>
                <a:path w="406444" h="406443" extrusionOk="0">
                  <a:moveTo>
                    <a:pt x="203222" y="406443"/>
                  </a:moveTo>
                  <a:cubicBezTo>
                    <a:pt x="91168" y="406443"/>
                    <a:pt x="0" y="315276"/>
                    <a:pt x="0" y="203222"/>
                  </a:cubicBezTo>
                  <a:cubicBezTo>
                    <a:pt x="0" y="91167"/>
                    <a:pt x="91168" y="0"/>
                    <a:pt x="203222" y="0"/>
                  </a:cubicBezTo>
                  <a:cubicBezTo>
                    <a:pt x="315277" y="0"/>
                    <a:pt x="406445" y="91167"/>
                    <a:pt x="406445" y="203222"/>
                  </a:cubicBezTo>
                  <a:cubicBezTo>
                    <a:pt x="406445" y="315276"/>
                    <a:pt x="315277" y="406443"/>
                    <a:pt x="203222" y="406443"/>
                  </a:cubicBezTo>
                  <a:close/>
                  <a:moveTo>
                    <a:pt x="203222" y="24160"/>
                  </a:moveTo>
                  <a:cubicBezTo>
                    <a:pt x="104487" y="24160"/>
                    <a:pt x="24160" y="104486"/>
                    <a:pt x="24160" y="203222"/>
                  </a:cubicBezTo>
                  <a:cubicBezTo>
                    <a:pt x="24160" y="301957"/>
                    <a:pt x="104487" y="382283"/>
                    <a:pt x="203222" y="382283"/>
                  </a:cubicBezTo>
                  <a:cubicBezTo>
                    <a:pt x="301958" y="382283"/>
                    <a:pt x="382284" y="301957"/>
                    <a:pt x="382284" y="203222"/>
                  </a:cubicBezTo>
                  <a:cubicBezTo>
                    <a:pt x="382284" y="104486"/>
                    <a:pt x="301958" y="24160"/>
                    <a:pt x="203222" y="24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6"/>
          <p:cNvGrpSpPr/>
          <p:nvPr/>
        </p:nvGrpSpPr>
        <p:grpSpPr>
          <a:xfrm>
            <a:off x="5483607" y="619047"/>
            <a:ext cx="597290" cy="410210"/>
            <a:chOff x="10967214" y="1238094"/>
            <a:chExt cx="1194579" cy="820419"/>
          </a:xfrm>
        </p:grpSpPr>
        <p:sp>
          <p:nvSpPr>
            <p:cNvPr id="349" name="Google Shape;349;p26"/>
            <p:cNvSpPr/>
            <p:nvPr/>
          </p:nvSpPr>
          <p:spPr>
            <a:xfrm>
              <a:off x="10986387" y="1372217"/>
              <a:ext cx="1163759" cy="514046"/>
            </a:xfrm>
            <a:custGeom>
              <a:avLst/>
              <a:gdLst/>
              <a:ahLst/>
              <a:cxnLst/>
              <a:rect l="l" t="t" r="r" b="b"/>
              <a:pathLst>
                <a:path w="1163759" h="514046" extrusionOk="0">
                  <a:moveTo>
                    <a:pt x="402429" y="0"/>
                  </a:moveTo>
                  <a:lnTo>
                    <a:pt x="0" y="0"/>
                  </a:lnTo>
                  <a:lnTo>
                    <a:pt x="581880" y="514047"/>
                  </a:lnTo>
                  <a:lnTo>
                    <a:pt x="1163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0967214" y="1238094"/>
              <a:ext cx="1194578" cy="820419"/>
            </a:xfrm>
            <a:custGeom>
              <a:avLst/>
              <a:gdLst/>
              <a:ahLst/>
              <a:cxnLst/>
              <a:rect l="l" t="t" r="r" b="b"/>
              <a:pathLst>
                <a:path w="1194578" h="820419" extrusionOk="0">
                  <a:moveTo>
                    <a:pt x="1181495" y="820420"/>
                  </a:moveTo>
                  <a:lnTo>
                    <a:pt x="13084" y="820420"/>
                  </a:lnTo>
                  <a:cubicBezTo>
                    <a:pt x="5858" y="820420"/>
                    <a:pt x="0" y="814573"/>
                    <a:pt x="0" y="807362"/>
                  </a:cubicBezTo>
                  <a:lnTo>
                    <a:pt x="0" y="13058"/>
                  </a:lnTo>
                  <a:cubicBezTo>
                    <a:pt x="0" y="5847"/>
                    <a:pt x="5858" y="0"/>
                    <a:pt x="13084" y="0"/>
                  </a:cubicBezTo>
                  <a:lnTo>
                    <a:pt x="1181495" y="0"/>
                  </a:lnTo>
                  <a:cubicBezTo>
                    <a:pt x="1188720" y="0"/>
                    <a:pt x="1194579" y="5847"/>
                    <a:pt x="1194579" y="13058"/>
                  </a:cubicBezTo>
                  <a:lnTo>
                    <a:pt x="1194579" y="807362"/>
                  </a:lnTo>
                  <a:cubicBezTo>
                    <a:pt x="1194579" y="814573"/>
                    <a:pt x="1188720" y="820420"/>
                    <a:pt x="1181495" y="820420"/>
                  </a:cubicBezTo>
                  <a:close/>
                  <a:moveTo>
                    <a:pt x="26167" y="794304"/>
                  </a:moveTo>
                  <a:lnTo>
                    <a:pt x="1168411" y="794304"/>
                  </a:lnTo>
                  <a:lnTo>
                    <a:pt x="1168411" y="26116"/>
                  </a:lnTo>
                  <a:lnTo>
                    <a:pt x="26167" y="26116"/>
                  </a:lnTo>
                  <a:lnTo>
                    <a:pt x="26167" y="79430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0967214" y="1238094"/>
              <a:ext cx="1194579" cy="562293"/>
            </a:xfrm>
            <a:custGeom>
              <a:avLst/>
              <a:gdLst/>
              <a:ahLst/>
              <a:cxnLst/>
              <a:rect l="l" t="t" r="r" b="b"/>
              <a:pathLst>
                <a:path w="1194579" h="562293" extrusionOk="0">
                  <a:moveTo>
                    <a:pt x="597290" y="562293"/>
                  </a:moveTo>
                  <a:cubicBezTo>
                    <a:pt x="594115" y="562293"/>
                    <a:pt x="590939" y="561146"/>
                    <a:pt x="588435" y="558850"/>
                  </a:cubicBezTo>
                  <a:lnTo>
                    <a:pt x="4230" y="22666"/>
                  </a:lnTo>
                  <a:cubicBezTo>
                    <a:pt x="-1092" y="17789"/>
                    <a:pt x="-1437" y="9526"/>
                    <a:pt x="3450" y="4221"/>
                  </a:cubicBezTo>
                  <a:cubicBezTo>
                    <a:pt x="8337" y="-1084"/>
                    <a:pt x="16623" y="-1441"/>
                    <a:pt x="21939" y="3449"/>
                  </a:cubicBezTo>
                  <a:lnTo>
                    <a:pt x="597290" y="531497"/>
                  </a:lnTo>
                  <a:lnTo>
                    <a:pt x="1172641" y="3449"/>
                  </a:lnTo>
                  <a:cubicBezTo>
                    <a:pt x="1177956" y="-1441"/>
                    <a:pt x="1186236" y="-1084"/>
                    <a:pt x="1191129" y="4221"/>
                  </a:cubicBezTo>
                  <a:cubicBezTo>
                    <a:pt x="1196016" y="9526"/>
                    <a:pt x="1195671" y="17789"/>
                    <a:pt x="1190350" y="22666"/>
                  </a:cubicBezTo>
                  <a:lnTo>
                    <a:pt x="606144" y="558850"/>
                  </a:lnTo>
                  <a:cubicBezTo>
                    <a:pt x="603640" y="561146"/>
                    <a:pt x="600465" y="562293"/>
                    <a:pt x="597290" y="56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0967214" y="1633735"/>
              <a:ext cx="457254" cy="424778"/>
            </a:xfrm>
            <a:custGeom>
              <a:avLst/>
              <a:gdLst/>
              <a:ahLst/>
              <a:cxnLst/>
              <a:rect l="l" t="t" r="r" b="b"/>
              <a:pathLst>
                <a:path w="457254" h="424778" extrusionOk="0">
                  <a:moveTo>
                    <a:pt x="13084" y="424779"/>
                  </a:moveTo>
                  <a:cubicBezTo>
                    <a:pt x="9571" y="424779"/>
                    <a:pt x="6063" y="423376"/>
                    <a:pt x="3489" y="420596"/>
                  </a:cubicBezTo>
                  <a:cubicBezTo>
                    <a:pt x="-1424" y="415304"/>
                    <a:pt x="-1111" y="407047"/>
                    <a:pt x="4192" y="402144"/>
                  </a:cubicBezTo>
                  <a:lnTo>
                    <a:pt x="435277" y="3484"/>
                  </a:lnTo>
                  <a:cubicBezTo>
                    <a:pt x="440567" y="-1413"/>
                    <a:pt x="448852" y="-1119"/>
                    <a:pt x="453765" y="4185"/>
                  </a:cubicBezTo>
                  <a:cubicBezTo>
                    <a:pt x="458678" y="9477"/>
                    <a:pt x="458365" y="17734"/>
                    <a:pt x="453062" y="22638"/>
                  </a:cubicBezTo>
                  <a:lnTo>
                    <a:pt x="21977" y="421297"/>
                  </a:lnTo>
                  <a:cubicBezTo>
                    <a:pt x="19460" y="423624"/>
                    <a:pt x="16272" y="424779"/>
                    <a:pt x="13084" y="424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1704539" y="1633739"/>
              <a:ext cx="457254" cy="424773"/>
            </a:xfrm>
            <a:custGeom>
              <a:avLst/>
              <a:gdLst/>
              <a:ahLst/>
              <a:cxnLst/>
              <a:rect l="l" t="t" r="r" b="b"/>
              <a:pathLst>
                <a:path w="457254" h="424773" extrusionOk="0">
                  <a:moveTo>
                    <a:pt x="444170" y="424774"/>
                  </a:moveTo>
                  <a:cubicBezTo>
                    <a:pt x="440982" y="424774"/>
                    <a:pt x="437794" y="423620"/>
                    <a:pt x="435277" y="421293"/>
                  </a:cubicBezTo>
                  <a:lnTo>
                    <a:pt x="4192" y="22633"/>
                  </a:lnTo>
                  <a:cubicBezTo>
                    <a:pt x="-1111" y="17730"/>
                    <a:pt x="-1424" y="9473"/>
                    <a:pt x="3489" y="4181"/>
                  </a:cubicBezTo>
                  <a:cubicBezTo>
                    <a:pt x="8402" y="-1111"/>
                    <a:pt x="16681" y="-1417"/>
                    <a:pt x="21977" y="3479"/>
                  </a:cubicBezTo>
                  <a:lnTo>
                    <a:pt x="453063" y="402139"/>
                  </a:lnTo>
                  <a:cubicBezTo>
                    <a:pt x="458365" y="407042"/>
                    <a:pt x="458678" y="415299"/>
                    <a:pt x="453765" y="420591"/>
                  </a:cubicBezTo>
                  <a:cubicBezTo>
                    <a:pt x="451191" y="423365"/>
                    <a:pt x="447683" y="424774"/>
                    <a:pt x="444170" y="424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4851108" y="525465"/>
            <a:ext cx="439139" cy="598484"/>
            <a:chOff x="9702216" y="1050931"/>
            <a:chExt cx="878278" cy="1196968"/>
          </a:xfrm>
        </p:grpSpPr>
        <p:sp>
          <p:nvSpPr>
            <p:cNvPr id="355" name="Google Shape;355;p26"/>
            <p:cNvSpPr/>
            <p:nvPr/>
          </p:nvSpPr>
          <p:spPr>
            <a:xfrm>
              <a:off x="9702216" y="1050931"/>
              <a:ext cx="448933" cy="1099188"/>
            </a:xfrm>
            <a:custGeom>
              <a:avLst/>
              <a:gdLst/>
              <a:ahLst/>
              <a:cxnLst/>
              <a:rect l="l" t="t" r="r" b="b"/>
              <a:pathLst>
                <a:path w="448933" h="1099188" extrusionOk="0">
                  <a:moveTo>
                    <a:pt x="405805" y="1099189"/>
                  </a:moveTo>
                  <a:lnTo>
                    <a:pt x="43128" y="1099189"/>
                  </a:lnTo>
                  <a:cubicBezTo>
                    <a:pt x="19309" y="1099189"/>
                    <a:pt x="0" y="1079894"/>
                    <a:pt x="0" y="1056092"/>
                  </a:cubicBezTo>
                  <a:lnTo>
                    <a:pt x="0" y="43096"/>
                  </a:lnTo>
                  <a:cubicBezTo>
                    <a:pt x="0" y="19295"/>
                    <a:pt x="19309" y="0"/>
                    <a:pt x="43128" y="0"/>
                  </a:cubicBezTo>
                  <a:lnTo>
                    <a:pt x="405805" y="0"/>
                  </a:lnTo>
                  <a:cubicBezTo>
                    <a:pt x="429624" y="0"/>
                    <a:pt x="448933" y="19295"/>
                    <a:pt x="448933" y="43096"/>
                  </a:cubicBezTo>
                  <a:lnTo>
                    <a:pt x="448933" y="1056092"/>
                  </a:lnTo>
                  <a:cubicBezTo>
                    <a:pt x="448933" y="1079894"/>
                    <a:pt x="429624" y="1099189"/>
                    <a:pt x="405805" y="1099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9751907" y="1086613"/>
              <a:ext cx="828585" cy="1161286"/>
            </a:xfrm>
            <a:custGeom>
              <a:avLst/>
              <a:gdLst/>
              <a:ahLst/>
              <a:cxnLst/>
              <a:rect l="l" t="t" r="r" b="b"/>
              <a:pathLst>
                <a:path w="828585" h="1161286" extrusionOk="0">
                  <a:moveTo>
                    <a:pt x="540221" y="1161287"/>
                  </a:moveTo>
                  <a:lnTo>
                    <a:pt x="14376" y="1161287"/>
                  </a:lnTo>
                  <a:cubicBezTo>
                    <a:pt x="6437" y="1161287"/>
                    <a:pt x="0" y="1154855"/>
                    <a:pt x="0" y="114692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814210" y="0"/>
                  </a:lnTo>
                  <a:cubicBezTo>
                    <a:pt x="822149" y="0"/>
                    <a:pt x="828586" y="6432"/>
                    <a:pt x="828586" y="14365"/>
                  </a:cubicBezTo>
                  <a:lnTo>
                    <a:pt x="828586" y="873136"/>
                  </a:lnTo>
                  <a:cubicBezTo>
                    <a:pt x="828586" y="876945"/>
                    <a:pt x="827069" y="880599"/>
                    <a:pt x="824374" y="883293"/>
                  </a:cubicBezTo>
                  <a:lnTo>
                    <a:pt x="550385" y="1157078"/>
                  </a:lnTo>
                  <a:cubicBezTo>
                    <a:pt x="547690" y="1159772"/>
                    <a:pt x="544032" y="1161287"/>
                    <a:pt x="540221" y="1161287"/>
                  </a:cubicBezTo>
                  <a:close/>
                  <a:moveTo>
                    <a:pt x="28752" y="1132556"/>
                  </a:moveTo>
                  <a:lnTo>
                    <a:pt x="534268" y="1132556"/>
                  </a:lnTo>
                  <a:lnTo>
                    <a:pt x="799833" y="867188"/>
                  </a:lnTo>
                  <a:lnTo>
                    <a:pt x="799833" y="28731"/>
                  </a:lnTo>
                  <a:lnTo>
                    <a:pt x="28752" y="28731"/>
                  </a:lnTo>
                  <a:lnTo>
                    <a:pt x="28752" y="11325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0277752" y="1945383"/>
              <a:ext cx="302741" cy="302516"/>
            </a:xfrm>
            <a:custGeom>
              <a:avLst/>
              <a:gdLst/>
              <a:ahLst/>
              <a:cxnLst/>
              <a:rect l="l" t="t" r="r" b="b"/>
              <a:pathLst>
                <a:path w="302741" h="302516" extrusionOk="0">
                  <a:moveTo>
                    <a:pt x="14376" y="302516"/>
                  </a:moveTo>
                  <a:cubicBezTo>
                    <a:pt x="12523" y="302516"/>
                    <a:pt x="10656" y="302158"/>
                    <a:pt x="8873" y="301422"/>
                  </a:cubicBezTo>
                  <a:cubicBezTo>
                    <a:pt x="3503" y="299198"/>
                    <a:pt x="0" y="293959"/>
                    <a:pt x="0" y="288151"/>
                  </a:cubicBezTo>
                  <a:lnTo>
                    <a:pt x="0" y="14365"/>
                  </a:lnTo>
                  <a:cubicBezTo>
                    <a:pt x="0" y="6432"/>
                    <a:pt x="6437" y="0"/>
                    <a:pt x="14376" y="0"/>
                  </a:cubicBezTo>
                  <a:lnTo>
                    <a:pt x="288365" y="0"/>
                  </a:lnTo>
                  <a:cubicBezTo>
                    <a:pt x="294177" y="0"/>
                    <a:pt x="299421" y="3500"/>
                    <a:pt x="301646" y="8866"/>
                  </a:cubicBezTo>
                  <a:cubicBezTo>
                    <a:pt x="303871" y="14239"/>
                    <a:pt x="302643" y="20412"/>
                    <a:pt x="298529" y="24522"/>
                  </a:cubicBezTo>
                  <a:lnTo>
                    <a:pt x="24541" y="298308"/>
                  </a:lnTo>
                  <a:cubicBezTo>
                    <a:pt x="21789" y="301057"/>
                    <a:pt x="18111" y="302516"/>
                    <a:pt x="14376" y="302516"/>
                  </a:cubicBezTo>
                  <a:close/>
                  <a:moveTo>
                    <a:pt x="28752" y="28731"/>
                  </a:moveTo>
                  <a:lnTo>
                    <a:pt x="28752" y="253472"/>
                  </a:lnTo>
                  <a:lnTo>
                    <a:pt x="253660" y="28731"/>
                  </a:lnTo>
                  <a:lnTo>
                    <a:pt x="28752" y="287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9917373" y="1420644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9917373" y="1565232"/>
              <a:ext cx="497646" cy="28730"/>
            </a:xfrm>
            <a:custGeom>
              <a:avLst/>
              <a:gdLst/>
              <a:ahLst/>
              <a:cxnLst/>
              <a:rect l="l" t="t" r="r" b="b"/>
              <a:pathLst>
                <a:path w="497646" h="28730" extrusionOk="0">
                  <a:moveTo>
                    <a:pt x="483271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483271" y="0"/>
                  </a:lnTo>
                  <a:cubicBezTo>
                    <a:pt x="491210" y="0"/>
                    <a:pt x="497647" y="6432"/>
                    <a:pt x="497647" y="14365"/>
                  </a:cubicBezTo>
                  <a:cubicBezTo>
                    <a:pt x="497647" y="22299"/>
                    <a:pt x="491210" y="28731"/>
                    <a:pt x="483271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9917373" y="1709812"/>
              <a:ext cx="368261" cy="28730"/>
            </a:xfrm>
            <a:custGeom>
              <a:avLst/>
              <a:gdLst/>
              <a:ahLst/>
              <a:cxnLst/>
              <a:rect l="l" t="t" r="r" b="b"/>
              <a:pathLst>
                <a:path w="368261" h="28730" extrusionOk="0">
                  <a:moveTo>
                    <a:pt x="353886" y="28731"/>
                  </a:moveTo>
                  <a:lnTo>
                    <a:pt x="14376" y="28731"/>
                  </a:lnTo>
                  <a:cubicBezTo>
                    <a:pt x="6437" y="28731"/>
                    <a:pt x="0" y="22299"/>
                    <a:pt x="0" y="14365"/>
                  </a:cubicBezTo>
                  <a:cubicBezTo>
                    <a:pt x="0" y="6432"/>
                    <a:pt x="6437" y="0"/>
                    <a:pt x="14376" y="0"/>
                  </a:cubicBezTo>
                  <a:lnTo>
                    <a:pt x="353886" y="0"/>
                  </a:lnTo>
                  <a:cubicBezTo>
                    <a:pt x="361825" y="0"/>
                    <a:pt x="368262" y="6432"/>
                    <a:pt x="368262" y="14365"/>
                  </a:cubicBezTo>
                  <a:cubicBezTo>
                    <a:pt x="368262" y="22299"/>
                    <a:pt x="361825" y="28731"/>
                    <a:pt x="353886" y="28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26"/>
          <p:cNvGrpSpPr/>
          <p:nvPr/>
        </p:nvGrpSpPr>
        <p:grpSpPr>
          <a:xfrm>
            <a:off x="8105159" y="525465"/>
            <a:ext cx="449698" cy="598484"/>
            <a:chOff x="16210319" y="1050931"/>
            <a:chExt cx="899395" cy="1196968"/>
          </a:xfrm>
        </p:grpSpPr>
        <p:sp>
          <p:nvSpPr>
            <p:cNvPr id="362" name="Google Shape;362;p26"/>
            <p:cNvSpPr/>
            <p:nvPr/>
          </p:nvSpPr>
          <p:spPr>
            <a:xfrm>
              <a:off x="16508852" y="1064636"/>
              <a:ext cx="387234" cy="312742"/>
            </a:xfrm>
            <a:custGeom>
              <a:avLst/>
              <a:gdLst/>
              <a:ahLst/>
              <a:cxnLst/>
              <a:rect l="l" t="t" r="r" b="b"/>
              <a:pathLst>
                <a:path w="387234" h="312742" extrusionOk="0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6346441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16660016" y="1198205"/>
              <a:ext cx="313576" cy="462991"/>
            </a:xfrm>
            <a:custGeom>
              <a:avLst/>
              <a:gdLst/>
              <a:ahLst/>
              <a:cxnLst/>
              <a:rect l="l" t="t" r="r" b="b"/>
              <a:pathLst>
                <a:path w="313576" h="462991" extrusionOk="0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16410223" y="1050931"/>
              <a:ext cx="499580" cy="590851"/>
            </a:xfrm>
            <a:custGeom>
              <a:avLst/>
              <a:gdLst/>
              <a:ahLst/>
              <a:cxnLst/>
              <a:rect l="l" t="t" r="r" b="b"/>
              <a:pathLst>
                <a:path w="499580" h="590851" extrusionOk="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6210319" y="1708485"/>
              <a:ext cx="899395" cy="539414"/>
            </a:xfrm>
            <a:custGeom>
              <a:avLst/>
              <a:gdLst/>
              <a:ahLst/>
              <a:cxnLst/>
              <a:rect l="l" t="t" r="r" b="b"/>
              <a:pathLst>
                <a:path w="899395" h="539414" extrusionOk="0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16366577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6926016" y="2055163"/>
              <a:ext cx="27440" cy="192736"/>
            </a:xfrm>
            <a:custGeom>
              <a:avLst/>
              <a:gdLst/>
              <a:ahLst/>
              <a:cxnLst/>
              <a:rect l="l" t="t" r="r" b="b"/>
              <a:pathLst>
                <a:path w="27440" h="192736" extrusionOk="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26"/>
          <p:cNvGrpSpPr/>
          <p:nvPr/>
        </p:nvGrpSpPr>
        <p:grpSpPr>
          <a:xfrm>
            <a:off x="5587382" y="2291259"/>
            <a:ext cx="583318" cy="550896"/>
            <a:chOff x="11174763" y="4582518"/>
            <a:chExt cx="1166636" cy="1101793"/>
          </a:xfrm>
        </p:grpSpPr>
        <p:sp>
          <p:nvSpPr>
            <p:cNvPr id="370" name="Google Shape;370;p26"/>
            <p:cNvSpPr/>
            <p:nvPr/>
          </p:nvSpPr>
          <p:spPr>
            <a:xfrm>
              <a:off x="11198068" y="4706208"/>
              <a:ext cx="550632" cy="978103"/>
            </a:xfrm>
            <a:custGeom>
              <a:avLst/>
              <a:gdLst/>
              <a:ahLst/>
              <a:cxnLst/>
              <a:rect l="l" t="t" r="r" b="b"/>
              <a:pathLst>
                <a:path w="550632" h="978103" extrusionOk="0">
                  <a:moveTo>
                    <a:pt x="502657" y="93529"/>
                  </a:moveTo>
                  <a:cubicBezTo>
                    <a:pt x="411143" y="3764"/>
                    <a:pt x="281471" y="-24410"/>
                    <a:pt x="174609" y="22214"/>
                  </a:cubicBezTo>
                  <a:cubicBezTo>
                    <a:pt x="66809" y="69246"/>
                    <a:pt x="-4133" y="185761"/>
                    <a:pt x="187" y="312059"/>
                  </a:cubicBezTo>
                  <a:cubicBezTo>
                    <a:pt x="3282" y="402553"/>
                    <a:pt x="40685" y="481409"/>
                    <a:pt x="90740" y="554453"/>
                  </a:cubicBezTo>
                  <a:cubicBezTo>
                    <a:pt x="209378" y="727579"/>
                    <a:pt x="372225" y="854320"/>
                    <a:pt x="539609" y="975886"/>
                  </a:cubicBezTo>
                  <a:cubicBezTo>
                    <a:pt x="542035" y="977648"/>
                    <a:pt x="546224" y="978266"/>
                    <a:pt x="550633" y="978069"/>
                  </a:cubicBezTo>
                  <a:lnTo>
                    <a:pt x="550633" y="140970"/>
                  </a:lnTo>
                  <a:cubicBezTo>
                    <a:pt x="533515" y="124034"/>
                    <a:pt x="518132" y="108710"/>
                    <a:pt x="502657" y="93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1174763" y="4582518"/>
              <a:ext cx="1166636" cy="1039446"/>
            </a:xfrm>
            <a:custGeom>
              <a:avLst/>
              <a:gdLst/>
              <a:ahLst/>
              <a:cxnLst/>
              <a:rect l="l" t="t" r="r" b="b"/>
              <a:pathLst>
                <a:path w="1166636" h="1039446" extrusionOk="0">
                  <a:moveTo>
                    <a:pt x="581949" y="1039447"/>
                  </a:moveTo>
                  <a:cubicBezTo>
                    <a:pt x="575131" y="1039447"/>
                    <a:pt x="568511" y="1037910"/>
                    <a:pt x="563682" y="1034409"/>
                  </a:cubicBezTo>
                  <a:cubicBezTo>
                    <a:pt x="395986" y="912617"/>
                    <a:pt x="221751" y="778384"/>
                    <a:pt x="96262" y="595260"/>
                  </a:cubicBezTo>
                  <a:cubicBezTo>
                    <a:pt x="33623" y="503854"/>
                    <a:pt x="3097" y="421870"/>
                    <a:pt x="202" y="337249"/>
                  </a:cubicBezTo>
                  <a:cubicBezTo>
                    <a:pt x="-4443" y="201351"/>
                    <a:pt x="71389" y="75595"/>
                    <a:pt x="188910" y="24324"/>
                  </a:cubicBezTo>
                  <a:cubicBezTo>
                    <a:pt x="305157" y="-26389"/>
                    <a:pt x="444336" y="3645"/>
                    <a:pt x="543468" y="100890"/>
                  </a:cubicBezTo>
                  <a:cubicBezTo>
                    <a:pt x="554338" y="111556"/>
                    <a:pt x="565153" y="122276"/>
                    <a:pt x="576521" y="133548"/>
                  </a:cubicBezTo>
                  <a:lnTo>
                    <a:pt x="583788" y="140740"/>
                  </a:lnTo>
                  <a:cubicBezTo>
                    <a:pt x="587050" y="137422"/>
                    <a:pt x="590251" y="134153"/>
                    <a:pt x="593398" y="130930"/>
                  </a:cubicBezTo>
                  <a:cubicBezTo>
                    <a:pt x="606590" y="117443"/>
                    <a:pt x="619054" y="104704"/>
                    <a:pt x="632267" y="92583"/>
                  </a:cubicBezTo>
                  <a:cubicBezTo>
                    <a:pt x="741302" y="-7456"/>
                    <a:pt x="892870" y="-28591"/>
                    <a:pt x="1009424" y="40021"/>
                  </a:cubicBezTo>
                  <a:cubicBezTo>
                    <a:pt x="1130643" y="111366"/>
                    <a:pt x="1191395" y="262301"/>
                    <a:pt x="1157178" y="407064"/>
                  </a:cubicBezTo>
                  <a:cubicBezTo>
                    <a:pt x="1129369" y="524737"/>
                    <a:pt x="1059783" y="617530"/>
                    <a:pt x="1002265" y="685231"/>
                  </a:cubicBezTo>
                  <a:cubicBezTo>
                    <a:pt x="884976" y="823271"/>
                    <a:pt x="742684" y="933670"/>
                    <a:pt x="606393" y="1032397"/>
                  </a:cubicBezTo>
                  <a:cubicBezTo>
                    <a:pt x="600386" y="1036748"/>
                    <a:pt x="590994" y="1039447"/>
                    <a:pt x="581949" y="1039447"/>
                  </a:cubicBezTo>
                  <a:close/>
                  <a:moveTo>
                    <a:pt x="306505" y="27853"/>
                  </a:moveTo>
                  <a:cubicBezTo>
                    <a:pt x="270095" y="27853"/>
                    <a:pt x="233997" y="35045"/>
                    <a:pt x="200079" y="49844"/>
                  </a:cubicBezTo>
                  <a:cubicBezTo>
                    <a:pt x="92938" y="96580"/>
                    <a:pt x="23822" y="211697"/>
                    <a:pt x="28086" y="336297"/>
                  </a:cubicBezTo>
                  <a:cubicBezTo>
                    <a:pt x="30789" y="415399"/>
                    <a:pt x="59770" y="492692"/>
                    <a:pt x="119283" y="579543"/>
                  </a:cubicBezTo>
                  <a:cubicBezTo>
                    <a:pt x="242272" y="759003"/>
                    <a:pt x="414368" y="891529"/>
                    <a:pt x="580103" y="1011894"/>
                  </a:cubicBezTo>
                  <a:cubicBezTo>
                    <a:pt x="581418" y="1012037"/>
                    <a:pt x="587963" y="1011215"/>
                    <a:pt x="590040" y="1009841"/>
                  </a:cubicBezTo>
                  <a:cubicBezTo>
                    <a:pt x="724888" y="912154"/>
                    <a:pt x="865606" y="803020"/>
                    <a:pt x="980988" y="667216"/>
                  </a:cubicBezTo>
                  <a:cubicBezTo>
                    <a:pt x="1036490" y="601901"/>
                    <a:pt x="1103583" y="512569"/>
                    <a:pt x="1130030" y="400674"/>
                  </a:cubicBezTo>
                  <a:cubicBezTo>
                    <a:pt x="1161469" y="267658"/>
                    <a:pt x="1106049" y="129217"/>
                    <a:pt x="995257" y="64004"/>
                  </a:cubicBezTo>
                  <a:cubicBezTo>
                    <a:pt x="889349" y="1660"/>
                    <a:pt x="751069" y="21388"/>
                    <a:pt x="651147" y="113086"/>
                  </a:cubicBezTo>
                  <a:cubicBezTo>
                    <a:pt x="638486" y="124697"/>
                    <a:pt x="626281" y="137171"/>
                    <a:pt x="613360" y="150386"/>
                  </a:cubicBezTo>
                  <a:cubicBezTo>
                    <a:pt x="607060" y="156824"/>
                    <a:pt x="600576" y="163452"/>
                    <a:pt x="593752" y="170284"/>
                  </a:cubicBezTo>
                  <a:cubicBezTo>
                    <a:pt x="588317" y="175702"/>
                    <a:pt x="579517" y="175729"/>
                    <a:pt x="574055" y="170338"/>
                  </a:cubicBezTo>
                  <a:lnTo>
                    <a:pt x="556858" y="153302"/>
                  </a:lnTo>
                  <a:cubicBezTo>
                    <a:pt x="545531" y="142072"/>
                    <a:pt x="534750" y="131379"/>
                    <a:pt x="523907" y="120754"/>
                  </a:cubicBezTo>
                  <a:cubicBezTo>
                    <a:pt x="462119" y="60143"/>
                    <a:pt x="383631" y="27853"/>
                    <a:pt x="306505" y="27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26"/>
          <p:cNvGrpSpPr/>
          <p:nvPr/>
        </p:nvGrpSpPr>
        <p:grpSpPr>
          <a:xfrm>
            <a:off x="4771673" y="2275481"/>
            <a:ext cx="597290" cy="596306"/>
            <a:chOff x="9543345" y="4550963"/>
            <a:chExt cx="1194579" cy="1192612"/>
          </a:xfrm>
        </p:grpSpPr>
        <p:sp>
          <p:nvSpPr>
            <p:cNvPr id="373" name="Google Shape;373;p26"/>
            <p:cNvSpPr/>
            <p:nvPr/>
          </p:nvSpPr>
          <p:spPr>
            <a:xfrm>
              <a:off x="9723960" y="5288155"/>
              <a:ext cx="1000669" cy="442148"/>
            </a:xfrm>
            <a:custGeom>
              <a:avLst/>
              <a:gdLst/>
              <a:ahLst/>
              <a:cxnLst/>
              <a:rect l="l" t="t" r="r" b="b"/>
              <a:pathLst>
                <a:path w="1000669" h="442148" extrusionOk="0">
                  <a:moveTo>
                    <a:pt x="346032" y="0"/>
                  </a:moveTo>
                  <a:lnTo>
                    <a:pt x="0" y="0"/>
                  </a:lnTo>
                  <a:lnTo>
                    <a:pt x="500335" y="442148"/>
                  </a:lnTo>
                  <a:lnTo>
                    <a:pt x="1000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9543345" y="4550963"/>
              <a:ext cx="1194579" cy="1192612"/>
            </a:xfrm>
            <a:custGeom>
              <a:avLst/>
              <a:gdLst/>
              <a:ahLst/>
              <a:cxnLst/>
              <a:rect l="l" t="t" r="r" b="b"/>
              <a:pathLst>
                <a:path w="1194579" h="1192612" extrusionOk="0">
                  <a:moveTo>
                    <a:pt x="597290" y="1192613"/>
                  </a:moveTo>
                  <a:cubicBezTo>
                    <a:pt x="594142" y="1192613"/>
                    <a:pt x="590994" y="1191505"/>
                    <a:pt x="588483" y="1189282"/>
                  </a:cubicBezTo>
                  <a:lnTo>
                    <a:pt x="4486" y="673200"/>
                  </a:lnTo>
                  <a:cubicBezTo>
                    <a:pt x="346" y="669539"/>
                    <a:pt x="-1095" y="663714"/>
                    <a:pt x="865" y="658556"/>
                  </a:cubicBezTo>
                  <a:cubicBezTo>
                    <a:pt x="2825" y="653398"/>
                    <a:pt x="7770" y="649990"/>
                    <a:pt x="13294" y="649990"/>
                  </a:cubicBezTo>
                  <a:lnTo>
                    <a:pt x="338717" y="649990"/>
                  </a:lnTo>
                  <a:lnTo>
                    <a:pt x="338717" y="13270"/>
                  </a:lnTo>
                  <a:cubicBezTo>
                    <a:pt x="338717" y="5942"/>
                    <a:pt x="344668" y="0"/>
                    <a:pt x="352009" y="0"/>
                  </a:cubicBezTo>
                  <a:lnTo>
                    <a:pt x="842564" y="0"/>
                  </a:lnTo>
                  <a:cubicBezTo>
                    <a:pt x="849905" y="0"/>
                    <a:pt x="855857" y="5942"/>
                    <a:pt x="855857" y="13270"/>
                  </a:cubicBezTo>
                  <a:lnTo>
                    <a:pt x="855857" y="649990"/>
                  </a:lnTo>
                  <a:lnTo>
                    <a:pt x="1181286" y="649990"/>
                  </a:lnTo>
                  <a:cubicBezTo>
                    <a:pt x="1186809" y="649990"/>
                    <a:pt x="1191755" y="653398"/>
                    <a:pt x="1193715" y="658556"/>
                  </a:cubicBezTo>
                  <a:cubicBezTo>
                    <a:pt x="1195675" y="663714"/>
                    <a:pt x="1194234" y="669539"/>
                    <a:pt x="1190094" y="673200"/>
                  </a:cubicBezTo>
                  <a:lnTo>
                    <a:pt x="606097" y="1189282"/>
                  </a:lnTo>
                  <a:cubicBezTo>
                    <a:pt x="603586" y="1191505"/>
                    <a:pt x="600438" y="1192613"/>
                    <a:pt x="597290" y="1192613"/>
                  </a:cubicBezTo>
                  <a:close/>
                  <a:moveTo>
                    <a:pt x="48367" y="676531"/>
                  </a:moveTo>
                  <a:lnTo>
                    <a:pt x="597290" y="1161621"/>
                  </a:lnTo>
                  <a:lnTo>
                    <a:pt x="1146213" y="676531"/>
                  </a:lnTo>
                  <a:lnTo>
                    <a:pt x="842564" y="676531"/>
                  </a:lnTo>
                  <a:cubicBezTo>
                    <a:pt x="835224" y="676531"/>
                    <a:pt x="829272" y="670589"/>
                    <a:pt x="829272" y="663260"/>
                  </a:cubicBezTo>
                  <a:lnTo>
                    <a:pt x="829272" y="26541"/>
                  </a:lnTo>
                  <a:lnTo>
                    <a:pt x="365301" y="26541"/>
                  </a:lnTo>
                  <a:lnTo>
                    <a:pt x="365301" y="663260"/>
                  </a:lnTo>
                  <a:cubicBezTo>
                    <a:pt x="365301" y="670589"/>
                    <a:pt x="359349" y="676531"/>
                    <a:pt x="352009" y="676531"/>
                  </a:cubicBezTo>
                  <a:lnTo>
                    <a:pt x="48367" y="676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6"/>
          <p:cNvGrpSpPr/>
          <p:nvPr/>
        </p:nvGrpSpPr>
        <p:grpSpPr>
          <a:xfrm>
            <a:off x="6403089" y="2283098"/>
            <a:ext cx="675667" cy="581166"/>
            <a:chOff x="12806179" y="4566197"/>
            <a:chExt cx="1351334" cy="1162331"/>
          </a:xfrm>
        </p:grpSpPr>
        <p:sp>
          <p:nvSpPr>
            <p:cNvPr id="376" name="Google Shape;376;p26"/>
            <p:cNvSpPr/>
            <p:nvPr/>
          </p:nvSpPr>
          <p:spPr>
            <a:xfrm>
              <a:off x="13324880" y="4762101"/>
              <a:ext cx="352890" cy="535510"/>
            </a:xfrm>
            <a:custGeom>
              <a:avLst/>
              <a:gdLst/>
              <a:ahLst/>
              <a:cxnLst/>
              <a:rect l="l" t="t" r="r" b="b"/>
              <a:pathLst>
                <a:path w="352890" h="535510" extrusionOk="0">
                  <a:moveTo>
                    <a:pt x="0" y="365129"/>
                  </a:moveTo>
                  <a:lnTo>
                    <a:pt x="0" y="493444"/>
                  </a:lnTo>
                  <a:cubicBezTo>
                    <a:pt x="0" y="529110"/>
                    <a:pt x="41658" y="548533"/>
                    <a:pt x="68978" y="525605"/>
                  </a:cubicBezTo>
                  <a:lnTo>
                    <a:pt x="337896" y="299917"/>
                  </a:lnTo>
                  <a:cubicBezTo>
                    <a:pt x="357889" y="283137"/>
                    <a:pt x="357889" y="252374"/>
                    <a:pt x="337896" y="235594"/>
                  </a:cubicBezTo>
                  <a:lnTo>
                    <a:pt x="68978" y="9906"/>
                  </a:lnTo>
                  <a:cubicBezTo>
                    <a:pt x="41658" y="-13022"/>
                    <a:pt x="0" y="6401"/>
                    <a:pt x="0" y="42067"/>
                  </a:cubicBezTo>
                  <a:lnTo>
                    <a:pt x="0" y="365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12806179" y="4566197"/>
              <a:ext cx="1351334" cy="927320"/>
            </a:xfrm>
            <a:custGeom>
              <a:avLst/>
              <a:gdLst/>
              <a:ahLst/>
              <a:cxnLst/>
              <a:rect l="l" t="t" r="r" b="b"/>
              <a:pathLst>
                <a:path w="1351334" h="927320" extrusionOk="0">
                  <a:moveTo>
                    <a:pt x="1240140" y="927321"/>
                  </a:moveTo>
                  <a:lnTo>
                    <a:pt x="111203" y="927321"/>
                  </a:lnTo>
                  <a:cubicBezTo>
                    <a:pt x="49881" y="927321"/>
                    <a:pt x="0" y="877440"/>
                    <a:pt x="0" y="816118"/>
                  </a:cubicBezTo>
                  <a:lnTo>
                    <a:pt x="0" y="111203"/>
                  </a:lnTo>
                  <a:cubicBezTo>
                    <a:pt x="0" y="49881"/>
                    <a:pt x="49881" y="0"/>
                    <a:pt x="111203" y="0"/>
                  </a:cubicBezTo>
                  <a:lnTo>
                    <a:pt x="1240140" y="0"/>
                  </a:lnTo>
                  <a:cubicBezTo>
                    <a:pt x="1301453" y="0"/>
                    <a:pt x="1351334" y="49881"/>
                    <a:pt x="1351334" y="111203"/>
                  </a:cubicBezTo>
                  <a:lnTo>
                    <a:pt x="1351334" y="816118"/>
                  </a:lnTo>
                  <a:cubicBezTo>
                    <a:pt x="1351334" y="877440"/>
                    <a:pt x="1301453" y="927321"/>
                    <a:pt x="1240140" y="927321"/>
                  </a:cubicBezTo>
                  <a:close/>
                  <a:moveTo>
                    <a:pt x="111203" y="36155"/>
                  </a:moveTo>
                  <a:cubicBezTo>
                    <a:pt x="69822" y="36155"/>
                    <a:pt x="36155" y="69822"/>
                    <a:pt x="36155" y="111203"/>
                  </a:cubicBezTo>
                  <a:lnTo>
                    <a:pt x="36155" y="816118"/>
                  </a:lnTo>
                  <a:cubicBezTo>
                    <a:pt x="36155" y="857499"/>
                    <a:pt x="69822" y="891166"/>
                    <a:pt x="111203" y="891166"/>
                  </a:cubicBezTo>
                  <a:lnTo>
                    <a:pt x="1240140" y="891166"/>
                  </a:lnTo>
                  <a:cubicBezTo>
                    <a:pt x="1281512" y="891166"/>
                    <a:pt x="1315179" y="857499"/>
                    <a:pt x="1315179" y="816118"/>
                  </a:cubicBezTo>
                  <a:lnTo>
                    <a:pt x="1315179" y="111203"/>
                  </a:lnTo>
                  <a:cubicBezTo>
                    <a:pt x="1315179" y="69822"/>
                    <a:pt x="1281512" y="36155"/>
                    <a:pt x="1240140" y="36155"/>
                  </a:cubicBezTo>
                  <a:lnTo>
                    <a:pt x="111203" y="361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12806179" y="5627635"/>
              <a:ext cx="776872" cy="36155"/>
            </a:xfrm>
            <a:custGeom>
              <a:avLst/>
              <a:gdLst/>
              <a:ahLst/>
              <a:cxnLst/>
              <a:rect l="l" t="t" r="r" b="b"/>
              <a:pathLst>
                <a:path w="776872" h="36155" extrusionOk="0">
                  <a:moveTo>
                    <a:pt x="758795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758795" y="0"/>
                  </a:lnTo>
                  <a:cubicBezTo>
                    <a:pt x="768779" y="0"/>
                    <a:pt x="776873" y="8094"/>
                    <a:pt x="776873" y="18078"/>
                  </a:cubicBezTo>
                  <a:cubicBezTo>
                    <a:pt x="776873" y="28061"/>
                    <a:pt x="768779" y="36155"/>
                    <a:pt x="758795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13546895" y="5562907"/>
              <a:ext cx="165612" cy="165621"/>
            </a:xfrm>
            <a:custGeom>
              <a:avLst/>
              <a:gdLst/>
              <a:ahLst/>
              <a:cxnLst/>
              <a:rect l="l" t="t" r="r" b="b"/>
              <a:pathLst>
                <a:path w="165612" h="165621" extrusionOk="0">
                  <a:moveTo>
                    <a:pt x="82806" y="165621"/>
                  </a:moveTo>
                  <a:cubicBezTo>
                    <a:pt x="37144" y="165621"/>
                    <a:pt x="0" y="128468"/>
                    <a:pt x="0" y="82806"/>
                  </a:cubicBezTo>
                  <a:cubicBezTo>
                    <a:pt x="0" y="37144"/>
                    <a:pt x="37144" y="0"/>
                    <a:pt x="82806" y="0"/>
                  </a:cubicBezTo>
                  <a:cubicBezTo>
                    <a:pt x="128468" y="0"/>
                    <a:pt x="165612" y="37144"/>
                    <a:pt x="165612" y="82806"/>
                  </a:cubicBezTo>
                  <a:cubicBezTo>
                    <a:pt x="165612" y="128468"/>
                    <a:pt x="128468" y="165621"/>
                    <a:pt x="82806" y="165621"/>
                  </a:cubicBezTo>
                  <a:close/>
                  <a:moveTo>
                    <a:pt x="82806" y="36155"/>
                  </a:moveTo>
                  <a:cubicBezTo>
                    <a:pt x="57084" y="36155"/>
                    <a:pt x="36155" y="57084"/>
                    <a:pt x="36155" y="82806"/>
                  </a:cubicBezTo>
                  <a:cubicBezTo>
                    <a:pt x="36155" y="108537"/>
                    <a:pt x="57084" y="129466"/>
                    <a:pt x="82806" y="129466"/>
                  </a:cubicBezTo>
                  <a:cubicBezTo>
                    <a:pt x="108528" y="129466"/>
                    <a:pt x="129457" y="108537"/>
                    <a:pt x="129457" y="82806"/>
                  </a:cubicBezTo>
                  <a:cubicBezTo>
                    <a:pt x="129457" y="57084"/>
                    <a:pt x="108528" y="36155"/>
                    <a:pt x="82806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13676353" y="5627635"/>
              <a:ext cx="481159" cy="36155"/>
            </a:xfrm>
            <a:custGeom>
              <a:avLst/>
              <a:gdLst/>
              <a:ahLst/>
              <a:cxnLst/>
              <a:rect l="l" t="t" r="r" b="b"/>
              <a:pathLst>
                <a:path w="481159" h="36155" extrusionOk="0">
                  <a:moveTo>
                    <a:pt x="463082" y="36155"/>
                  </a:moveTo>
                  <a:lnTo>
                    <a:pt x="18078" y="36155"/>
                  </a:lnTo>
                  <a:cubicBezTo>
                    <a:pt x="8094" y="36155"/>
                    <a:pt x="0" y="28061"/>
                    <a:pt x="0" y="18078"/>
                  </a:cubicBezTo>
                  <a:cubicBezTo>
                    <a:pt x="0" y="8094"/>
                    <a:pt x="8094" y="0"/>
                    <a:pt x="18078" y="0"/>
                  </a:cubicBezTo>
                  <a:lnTo>
                    <a:pt x="463082" y="0"/>
                  </a:lnTo>
                  <a:cubicBezTo>
                    <a:pt x="473065" y="0"/>
                    <a:pt x="481160" y="8094"/>
                    <a:pt x="481160" y="18078"/>
                  </a:cubicBezTo>
                  <a:cubicBezTo>
                    <a:pt x="481160" y="28061"/>
                    <a:pt x="473065" y="36155"/>
                    <a:pt x="463082" y="36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7295981" y="2274398"/>
            <a:ext cx="517676" cy="598494"/>
            <a:chOff x="14591963" y="4548797"/>
            <a:chExt cx="1035352" cy="1196989"/>
          </a:xfrm>
        </p:grpSpPr>
        <p:sp>
          <p:nvSpPr>
            <p:cNvPr id="382" name="Google Shape;382;p26"/>
            <p:cNvSpPr/>
            <p:nvPr/>
          </p:nvSpPr>
          <p:spPr>
            <a:xfrm rot="-25783">
              <a:off x="14690435" y="4862337"/>
              <a:ext cx="933593" cy="879960"/>
            </a:xfrm>
            <a:custGeom>
              <a:avLst/>
              <a:gdLst/>
              <a:ahLst/>
              <a:cxnLst/>
              <a:rect l="l" t="t" r="r" b="b"/>
              <a:pathLst>
                <a:path w="933567" h="879935" extrusionOk="0">
                  <a:moveTo>
                    <a:pt x="0" y="0"/>
                  </a:moveTo>
                  <a:lnTo>
                    <a:pt x="933567" y="0"/>
                  </a:lnTo>
                  <a:lnTo>
                    <a:pt x="933567" y="879935"/>
                  </a:lnTo>
                  <a:lnTo>
                    <a:pt x="0" y="8799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4591963" y="4717753"/>
              <a:ext cx="957595" cy="955979"/>
            </a:xfrm>
            <a:custGeom>
              <a:avLst/>
              <a:gdLst/>
              <a:ahLst/>
              <a:cxnLst/>
              <a:rect l="l" t="t" r="r" b="b"/>
              <a:pathLst>
                <a:path w="957595" h="955979" extrusionOk="0">
                  <a:moveTo>
                    <a:pt x="944785" y="955980"/>
                  </a:moveTo>
                  <a:lnTo>
                    <a:pt x="12810" y="955980"/>
                  </a:lnTo>
                  <a:cubicBezTo>
                    <a:pt x="5736" y="955980"/>
                    <a:pt x="0" y="950254"/>
                    <a:pt x="0" y="943191"/>
                  </a:cubicBezTo>
                  <a:lnTo>
                    <a:pt x="0" y="12789"/>
                  </a:lnTo>
                  <a:cubicBezTo>
                    <a:pt x="0" y="5726"/>
                    <a:pt x="5736" y="0"/>
                    <a:pt x="12810" y="0"/>
                  </a:cubicBezTo>
                  <a:lnTo>
                    <a:pt x="944785" y="0"/>
                  </a:lnTo>
                  <a:cubicBezTo>
                    <a:pt x="951859" y="0"/>
                    <a:pt x="957595" y="5726"/>
                    <a:pt x="957595" y="12789"/>
                  </a:cubicBezTo>
                  <a:lnTo>
                    <a:pt x="957595" y="943191"/>
                  </a:lnTo>
                  <a:cubicBezTo>
                    <a:pt x="957595" y="950254"/>
                    <a:pt x="951859" y="955980"/>
                    <a:pt x="944785" y="955980"/>
                  </a:cubicBezTo>
                  <a:close/>
                  <a:moveTo>
                    <a:pt x="25621" y="930402"/>
                  </a:moveTo>
                  <a:lnTo>
                    <a:pt x="931974" y="930402"/>
                  </a:lnTo>
                  <a:lnTo>
                    <a:pt x="931974" y="25578"/>
                  </a:lnTo>
                  <a:lnTo>
                    <a:pt x="25621" y="25578"/>
                  </a:lnTo>
                  <a:lnTo>
                    <a:pt x="25621" y="9304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15036355" y="4548797"/>
              <a:ext cx="135523" cy="135295"/>
            </a:xfrm>
            <a:custGeom>
              <a:avLst/>
              <a:gdLst/>
              <a:ahLst/>
              <a:cxnLst/>
              <a:rect l="l" t="t" r="r" b="b"/>
              <a:pathLst>
                <a:path w="135523" h="135295" extrusionOk="0">
                  <a:moveTo>
                    <a:pt x="135524" y="67648"/>
                  </a:moveTo>
                  <a:cubicBezTo>
                    <a:pt x="135524" y="105009"/>
                    <a:pt x="105186" y="135296"/>
                    <a:pt x="67762" y="135296"/>
                  </a:cubicBezTo>
                  <a:cubicBezTo>
                    <a:pt x="30338" y="135296"/>
                    <a:pt x="0" y="105009"/>
                    <a:pt x="0" y="67648"/>
                  </a:cubicBezTo>
                  <a:cubicBezTo>
                    <a:pt x="0" y="30287"/>
                    <a:pt x="30338" y="0"/>
                    <a:pt x="67762" y="0"/>
                  </a:cubicBezTo>
                  <a:cubicBezTo>
                    <a:pt x="105186" y="0"/>
                    <a:pt x="135524" y="30287"/>
                    <a:pt x="135524" y="67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5057948" y="4633115"/>
              <a:ext cx="53229" cy="166998"/>
            </a:xfrm>
            <a:custGeom>
              <a:avLst/>
              <a:gdLst/>
              <a:ahLst/>
              <a:cxnLst/>
              <a:rect l="l" t="t" r="r" b="b"/>
              <a:pathLst>
                <a:path w="53229" h="166998" extrusionOk="0">
                  <a:moveTo>
                    <a:pt x="12825" y="166998"/>
                  </a:moveTo>
                  <a:cubicBezTo>
                    <a:pt x="12012" y="166998"/>
                    <a:pt x="11193" y="166923"/>
                    <a:pt x="10361" y="166761"/>
                  </a:cubicBezTo>
                  <a:cubicBezTo>
                    <a:pt x="3418" y="165412"/>
                    <a:pt x="-1117" y="158693"/>
                    <a:pt x="240" y="151761"/>
                  </a:cubicBezTo>
                  <a:lnTo>
                    <a:pt x="27844" y="10347"/>
                  </a:lnTo>
                  <a:cubicBezTo>
                    <a:pt x="29189" y="3409"/>
                    <a:pt x="35882" y="-1124"/>
                    <a:pt x="42868" y="243"/>
                  </a:cubicBezTo>
                  <a:cubicBezTo>
                    <a:pt x="49812" y="1592"/>
                    <a:pt x="54347" y="8311"/>
                    <a:pt x="52989" y="15243"/>
                  </a:cubicBezTo>
                  <a:lnTo>
                    <a:pt x="25386" y="156657"/>
                  </a:lnTo>
                  <a:cubicBezTo>
                    <a:pt x="24197" y="162764"/>
                    <a:pt x="18830" y="166998"/>
                    <a:pt x="12825" y="1669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6"/>
          <p:cNvGrpSpPr/>
          <p:nvPr/>
        </p:nvGrpSpPr>
        <p:grpSpPr>
          <a:xfrm>
            <a:off x="8031166" y="2287451"/>
            <a:ext cx="598484" cy="572312"/>
            <a:chOff x="16062331" y="4574902"/>
            <a:chExt cx="1196967" cy="1144624"/>
          </a:xfrm>
        </p:grpSpPr>
        <p:sp>
          <p:nvSpPr>
            <p:cNvPr id="387" name="Google Shape;387;p26"/>
            <p:cNvSpPr/>
            <p:nvPr/>
          </p:nvSpPr>
          <p:spPr>
            <a:xfrm>
              <a:off x="16834219" y="4667808"/>
              <a:ext cx="425080" cy="958818"/>
            </a:xfrm>
            <a:custGeom>
              <a:avLst/>
              <a:gdLst/>
              <a:ahLst/>
              <a:cxnLst/>
              <a:rect l="l" t="t" r="r" b="b"/>
              <a:pathLst>
                <a:path w="425080" h="958818" extrusionOk="0">
                  <a:moveTo>
                    <a:pt x="0" y="627259"/>
                  </a:moveTo>
                  <a:lnTo>
                    <a:pt x="0" y="958819"/>
                  </a:lnTo>
                  <a:lnTo>
                    <a:pt x="425080" y="479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16062331" y="4574902"/>
              <a:ext cx="1146574" cy="1144624"/>
            </a:xfrm>
            <a:custGeom>
              <a:avLst/>
              <a:gdLst/>
              <a:ahLst/>
              <a:cxnLst/>
              <a:rect l="l" t="t" r="r" b="b"/>
              <a:pathLst>
                <a:path w="1146574" h="1144624" extrusionOk="0">
                  <a:moveTo>
                    <a:pt x="637657" y="1144625"/>
                  </a:moveTo>
                  <a:cubicBezTo>
                    <a:pt x="636137" y="1144625"/>
                    <a:pt x="634611" y="1144358"/>
                    <a:pt x="633135" y="1143798"/>
                  </a:cubicBezTo>
                  <a:cubicBezTo>
                    <a:pt x="628176" y="1141920"/>
                    <a:pt x="624899" y="1137181"/>
                    <a:pt x="624899" y="1131889"/>
                  </a:cubicBezTo>
                  <a:lnTo>
                    <a:pt x="624899" y="820069"/>
                  </a:lnTo>
                  <a:lnTo>
                    <a:pt x="12758" y="820069"/>
                  </a:lnTo>
                  <a:cubicBezTo>
                    <a:pt x="5712" y="820069"/>
                    <a:pt x="0" y="814367"/>
                    <a:pt x="0" y="807333"/>
                  </a:cubicBezTo>
                  <a:lnTo>
                    <a:pt x="0" y="337294"/>
                  </a:lnTo>
                  <a:cubicBezTo>
                    <a:pt x="0" y="330260"/>
                    <a:pt x="5712" y="324558"/>
                    <a:pt x="12758" y="324558"/>
                  </a:cubicBezTo>
                  <a:lnTo>
                    <a:pt x="624899" y="324558"/>
                  </a:lnTo>
                  <a:lnTo>
                    <a:pt x="624899" y="12744"/>
                  </a:lnTo>
                  <a:cubicBezTo>
                    <a:pt x="624899" y="7452"/>
                    <a:pt x="628176" y="2713"/>
                    <a:pt x="633135" y="835"/>
                  </a:cubicBezTo>
                  <a:cubicBezTo>
                    <a:pt x="638087" y="-1055"/>
                    <a:pt x="643694" y="332"/>
                    <a:pt x="647213" y="4305"/>
                  </a:cubicBezTo>
                  <a:lnTo>
                    <a:pt x="1143374" y="563878"/>
                  </a:lnTo>
                  <a:cubicBezTo>
                    <a:pt x="1147641" y="568697"/>
                    <a:pt x="1147641" y="575936"/>
                    <a:pt x="1143374" y="580756"/>
                  </a:cubicBezTo>
                  <a:lnTo>
                    <a:pt x="647213" y="1140328"/>
                  </a:lnTo>
                  <a:cubicBezTo>
                    <a:pt x="644740" y="1143114"/>
                    <a:pt x="641239" y="1144625"/>
                    <a:pt x="637657" y="1144625"/>
                  </a:cubicBezTo>
                  <a:close/>
                  <a:moveTo>
                    <a:pt x="25516" y="794597"/>
                  </a:moveTo>
                  <a:lnTo>
                    <a:pt x="637657" y="794597"/>
                  </a:lnTo>
                  <a:cubicBezTo>
                    <a:pt x="644703" y="794597"/>
                    <a:pt x="650415" y="800300"/>
                    <a:pt x="650415" y="807333"/>
                  </a:cubicBezTo>
                  <a:lnTo>
                    <a:pt x="650415" y="1098282"/>
                  </a:lnTo>
                  <a:lnTo>
                    <a:pt x="1116780" y="572317"/>
                  </a:lnTo>
                  <a:lnTo>
                    <a:pt x="650415" y="46351"/>
                  </a:lnTo>
                  <a:lnTo>
                    <a:pt x="650415" y="337294"/>
                  </a:lnTo>
                  <a:cubicBezTo>
                    <a:pt x="650415" y="344327"/>
                    <a:pt x="644703" y="350030"/>
                    <a:pt x="637657" y="350030"/>
                  </a:cubicBezTo>
                  <a:lnTo>
                    <a:pt x="25516" y="350030"/>
                  </a:lnTo>
                  <a:lnTo>
                    <a:pt x="25516" y="794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26"/>
          <p:cNvGrpSpPr/>
          <p:nvPr/>
        </p:nvGrpSpPr>
        <p:grpSpPr>
          <a:xfrm>
            <a:off x="8069251" y="3097213"/>
            <a:ext cx="522804" cy="598484"/>
            <a:chOff x="16138502" y="6194425"/>
            <a:chExt cx="1045607" cy="1196968"/>
          </a:xfrm>
        </p:grpSpPr>
        <p:sp>
          <p:nvSpPr>
            <p:cNvPr id="390" name="Google Shape;390;p26"/>
            <p:cNvSpPr/>
            <p:nvPr/>
          </p:nvSpPr>
          <p:spPr>
            <a:xfrm>
              <a:off x="16304269" y="6546640"/>
              <a:ext cx="866430" cy="844753"/>
            </a:xfrm>
            <a:custGeom>
              <a:avLst/>
              <a:gdLst/>
              <a:ahLst/>
              <a:cxnLst/>
              <a:rect l="l" t="t" r="r" b="b"/>
              <a:pathLst>
                <a:path w="866430" h="844753" extrusionOk="0">
                  <a:moveTo>
                    <a:pt x="833170" y="844753"/>
                  </a:moveTo>
                  <a:lnTo>
                    <a:pt x="33260" y="844753"/>
                  </a:lnTo>
                  <a:cubicBezTo>
                    <a:pt x="14891" y="844753"/>
                    <a:pt x="0" y="829875"/>
                    <a:pt x="0" y="811521"/>
                  </a:cubicBezTo>
                  <a:lnTo>
                    <a:pt x="0" y="33233"/>
                  </a:lnTo>
                  <a:cubicBezTo>
                    <a:pt x="0" y="14879"/>
                    <a:pt x="14891" y="0"/>
                    <a:pt x="33260" y="0"/>
                  </a:cubicBezTo>
                  <a:lnTo>
                    <a:pt x="833171" y="0"/>
                  </a:lnTo>
                  <a:cubicBezTo>
                    <a:pt x="851540" y="0"/>
                    <a:pt x="866431" y="14879"/>
                    <a:pt x="866431" y="33233"/>
                  </a:cubicBezTo>
                  <a:lnTo>
                    <a:pt x="866431" y="811521"/>
                  </a:lnTo>
                  <a:cubicBezTo>
                    <a:pt x="866431" y="829875"/>
                    <a:pt x="851540" y="844753"/>
                    <a:pt x="833170" y="8447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16138502" y="6314495"/>
              <a:ext cx="1045607" cy="179023"/>
            </a:xfrm>
            <a:custGeom>
              <a:avLst/>
              <a:gdLst/>
              <a:ahLst/>
              <a:cxnLst/>
              <a:rect l="l" t="t" r="r" b="b"/>
              <a:pathLst>
                <a:path w="1045607" h="179023" extrusionOk="0">
                  <a:moveTo>
                    <a:pt x="1028977" y="179023"/>
                  </a:moveTo>
                  <a:lnTo>
                    <a:pt x="16630" y="179023"/>
                  </a:lnTo>
                  <a:cubicBezTo>
                    <a:pt x="7446" y="179023"/>
                    <a:pt x="0" y="171583"/>
                    <a:pt x="0" y="16240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1028977" y="0"/>
                  </a:lnTo>
                  <a:cubicBezTo>
                    <a:pt x="1038161" y="0"/>
                    <a:pt x="1045607" y="7440"/>
                    <a:pt x="1045607" y="16616"/>
                  </a:cubicBezTo>
                  <a:lnTo>
                    <a:pt x="1045607" y="162407"/>
                  </a:lnTo>
                  <a:cubicBezTo>
                    <a:pt x="1045607" y="171583"/>
                    <a:pt x="1038161" y="179023"/>
                    <a:pt x="1028977" y="179023"/>
                  </a:cubicBezTo>
                  <a:close/>
                  <a:moveTo>
                    <a:pt x="33260" y="145791"/>
                  </a:moveTo>
                  <a:lnTo>
                    <a:pt x="1012347" y="145791"/>
                  </a:lnTo>
                  <a:lnTo>
                    <a:pt x="1012347" y="33233"/>
                  </a:lnTo>
                  <a:lnTo>
                    <a:pt x="33260" y="33233"/>
                  </a:lnTo>
                  <a:lnTo>
                    <a:pt x="33260" y="14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16211463" y="6460286"/>
              <a:ext cx="899686" cy="877988"/>
            </a:xfrm>
            <a:custGeom>
              <a:avLst/>
              <a:gdLst/>
              <a:ahLst/>
              <a:cxnLst/>
              <a:rect l="l" t="t" r="r" b="b"/>
              <a:pathLst>
                <a:path w="899686" h="877988" extrusionOk="0">
                  <a:moveTo>
                    <a:pt x="883057" y="877989"/>
                  </a:moveTo>
                  <a:lnTo>
                    <a:pt x="16630" y="877989"/>
                  </a:lnTo>
                  <a:cubicBezTo>
                    <a:pt x="7446" y="877989"/>
                    <a:pt x="0" y="870549"/>
                    <a:pt x="0" y="861372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883057" y="0"/>
                  </a:lnTo>
                  <a:cubicBezTo>
                    <a:pt x="892241" y="0"/>
                    <a:pt x="899687" y="7440"/>
                    <a:pt x="899687" y="16616"/>
                  </a:cubicBezTo>
                  <a:lnTo>
                    <a:pt x="899687" y="861372"/>
                  </a:lnTo>
                  <a:cubicBezTo>
                    <a:pt x="899687" y="870549"/>
                    <a:pt x="892241" y="877989"/>
                    <a:pt x="883057" y="877989"/>
                  </a:cubicBezTo>
                  <a:close/>
                  <a:moveTo>
                    <a:pt x="33260" y="844756"/>
                  </a:moveTo>
                  <a:lnTo>
                    <a:pt x="866427" y="844756"/>
                  </a:lnTo>
                  <a:lnTo>
                    <a:pt x="866427" y="33233"/>
                  </a:lnTo>
                  <a:lnTo>
                    <a:pt x="33260" y="33233"/>
                  </a:lnTo>
                  <a:lnTo>
                    <a:pt x="33260" y="8447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6425666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6644538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6863409" y="6644672"/>
              <a:ext cx="33260" cy="509216"/>
            </a:xfrm>
            <a:custGeom>
              <a:avLst/>
              <a:gdLst/>
              <a:ahLst/>
              <a:cxnLst/>
              <a:rect l="l" t="t" r="r" b="b"/>
              <a:pathLst>
                <a:path w="33260" h="509216" extrusionOk="0">
                  <a:moveTo>
                    <a:pt x="16630" y="509216"/>
                  </a:moveTo>
                  <a:cubicBezTo>
                    <a:pt x="7446" y="509216"/>
                    <a:pt x="0" y="501776"/>
                    <a:pt x="0" y="492600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cubicBezTo>
                    <a:pt x="25814" y="0"/>
                    <a:pt x="33260" y="7440"/>
                    <a:pt x="33260" y="16616"/>
                  </a:cubicBezTo>
                  <a:lnTo>
                    <a:pt x="33260" y="492600"/>
                  </a:lnTo>
                  <a:cubicBezTo>
                    <a:pt x="33260" y="501776"/>
                    <a:pt x="25814" y="509216"/>
                    <a:pt x="16630" y="5092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16462245" y="6194425"/>
              <a:ext cx="397841" cy="153303"/>
            </a:xfrm>
            <a:custGeom>
              <a:avLst/>
              <a:gdLst/>
              <a:ahLst/>
              <a:cxnLst/>
              <a:rect l="l" t="t" r="r" b="b"/>
              <a:pathLst>
                <a:path w="397841" h="153303" extrusionOk="0">
                  <a:moveTo>
                    <a:pt x="381212" y="153304"/>
                  </a:moveTo>
                  <a:lnTo>
                    <a:pt x="16630" y="153304"/>
                  </a:lnTo>
                  <a:cubicBezTo>
                    <a:pt x="7446" y="153304"/>
                    <a:pt x="0" y="145864"/>
                    <a:pt x="0" y="136687"/>
                  </a:cubicBezTo>
                  <a:lnTo>
                    <a:pt x="0" y="16616"/>
                  </a:lnTo>
                  <a:cubicBezTo>
                    <a:pt x="0" y="7440"/>
                    <a:pt x="7446" y="0"/>
                    <a:pt x="16630" y="0"/>
                  </a:cubicBezTo>
                  <a:lnTo>
                    <a:pt x="381212" y="0"/>
                  </a:lnTo>
                  <a:cubicBezTo>
                    <a:pt x="390395" y="0"/>
                    <a:pt x="397842" y="7440"/>
                    <a:pt x="397842" y="16616"/>
                  </a:cubicBezTo>
                  <a:lnTo>
                    <a:pt x="397842" y="136687"/>
                  </a:lnTo>
                  <a:cubicBezTo>
                    <a:pt x="397842" y="145864"/>
                    <a:pt x="390395" y="153304"/>
                    <a:pt x="381212" y="153304"/>
                  </a:cubicBezTo>
                  <a:close/>
                  <a:moveTo>
                    <a:pt x="33260" y="120071"/>
                  </a:moveTo>
                  <a:lnTo>
                    <a:pt x="364581" y="120071"/>
                  </a:lnTo>
                  <a:lnTo>
                    <a:pt x="364581" y="33233"/>
                  </a:lnTo>
                  <a:lnTo>
                    <a:pt x="33260" y="33233"/>
                  </a:lnTo>
                  <a:lnTo>
                    <a:pt x="33260" y="1200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26"/>
          <p:cNvGrpSpPr/>
          <p:nvPr/>
        </p:nvGrpSpPr>
        <p:grpSpPr>
          <a:xfrm>
            <a:off x="7255466" y="3097213"/>
            <a:ext cx="449741" cy="598484"/>
            <a:chOff x="14510931" y="6194425"/>
            <a:chExt cx="899483" cy="1196968"/>
          </a:xfrm>
        </p:grpSpPr>
        <p:sp>
          <p:nvSpPr>
            <p:cNvPr id="398" name="Google Shape;398;p26"/>
            <p:cNvSpPr/>
            <p:nvPr/>
          </p:nvSpPr>
          <p:spPr>
            <a:xfrm>
              <a:off x="14723484" y="6208133"/>
              <a:ext cx="468941" cy="218091"/>
            </a:xfrm>
            <a:custGeom>
              <a:avLst/>
              <a:gdLst/>
              <a:ahLst/>
              <a:cxnLst/>
              <a:rect l="l" t="t" r="r" b="b"/>
              <a:pathLst>
                <a:path w="468941" h="218091" extrusionOk="0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14510931" y="6851917"/>
              <a:ext cx="899483" cy="539476"/>
            </a:xfrm>
            <a:custGeom>
              <a:avLst/>
              <a:gdLst/>
              <a:ahLst/>
              <a:cxnLst/>
              <a:rect l="l" t="t" r="r" b="b"/>
              <a:pathLst>
                <a:path w="899483" h="539476" extrusionOk="0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14707620" y="6194425"/>
              <a:ext cx="499419" cy="590659"/>
            </a:xfrm>
            <a:custGeom>
              <a:avLst/>
              <a:gdLst/>
              <a:ahLst/>
              <a:cxnLst/>
              <a:rect l="l" t="t" r="r" b="b"/>
              <a:pathLst>
                <a:path w="499419" h="590659" extrusionOk="0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4667205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5226698" y="7198637"/>
              <a:ext cx="27443" cy="192756"/>
            </a:xfrm>
            <a:custGeom>
              <a:avLst/>
              <a:gdLst/>
              <a:ahLst/>
              <a:cxnLst/>
              <a:rect l="l" t="t" r="r" b="b"/>
              <a:pathLst>
                <a:path w="27443" h="192756" extrusionOk="0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6"/>
          <p:cNvGrpSpPr/>
          <p:nvPr/>
        </p:nvGrpSpPr>
        <p:grpSpPr>
          <a:xfrm>
            <a:off x="6534174" y="3097213"/>
            <a:ext cx="357894" cy="598484"/>
            <a:chOff x="13068348" y="6194425"/>
            <a:chExt cx="715789" cy="1196968"/>
          </a:xfrm>
        </p:grpSpPr>
        <p:sp>
          <p:nvSpPr>
            <p:cNvPr id="404" name="Google Shape;404;p26"/>
            <p:cNvSpPr/>
            <p:nvPr/>
          </p:nvSpPr>
          <p:spPr>
            <a:xfrm>
              <a:off x="13068348" y="6194425"/>
              <a:ext cx="715789" cy="715572"/>
            </a:xfrm>
            <a:custGeom>
              <a:avLst/>
              <a:gdLst/>
              <a:ahLst/>
              <a:cxnLst/>
              <a:rect l="l" t="t" r="r" b="b"/>
              <a:pathLst>
                <a:path w="715789" h="715572" extrusionOk="0">
                  <a:moveTo>
                    <a:pt x="357892" y="715572"/>
                  </a:moveTo>
                  <a:cubicBezTo>
                    <a:pt x="160552" y="715572"/>
                    <a:pt x="0" y="555069"/>
                    <a:pt x="0" y="357783"/>
                  </a:cubicBezTo>
                  <a:cubicBezTo>
                    <a:pt x="0" y="160503"/>
                    <a:pt x="160552" y="0"/>
                    <a:pt x="357892" y="0"/>
                  </a:cubicBezTo>
                  <a:cubicBezTo>
                    <a:pt x="555238" y="0"/>
                    <a:pt x="715790" y="160503"/>
                    <a:pt x="715790" y="357783"/>
                  </a:cubicBezTo>
                  <a:cubicBezTo>
                    <a:pt x="715790" y="555069"/>
                    <a:pt x="555238" y="715572"/>
                    <a:pt x="357892" y="715572"/>
                  </a:cubicBezTo>
                  <a:close/>
                  <a:moveTo>
                    <a:pt x="357892" y="24332"/>
                  </a:moveTo>
                  <a:cubicBezTo>
                    <a:pt x="173969" y="24332"/>
                    <a:pt x="24339" y="173917"/>
                    <a:pt x="24339" y="357783"/>
                  </a:cubicBezTo>
                  <a:cubicBezTo>
                    <a:pt x="24339" y="541650"/>
                    <a:pt x="173969" y="691241"/>
                    <a:pt x="357892" y="691241"/>
                  </a:cubicBezTo>
                  <a:cubicBezTo>
                    <a:pt x="541815" y="691241"/>
                    <a:pt x="691451" y="541650"/>
                    <a:pt x="691451" y="357783"/>
                  </a:cubicBezTo>
                  <a:cubicBezTo>
                    <a:pt x="691451" y="173917"/>
                    <a:pt x="541815" y="24332"/>
                    <a:pt x="35789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3414070" y="6885665"/>
              <a:ext cx="24339" cy="158346"/>
            </a:xfrm>
            <a:custGeom>
              <a:avLst/>
              <a:gdLst/>
              <a:ahLst/>
              <a:cxnLst/>
              <a:rect l="l" t="t" r="r" b="b"/>
              <a:pathLst>
                <a:path w="24339" h="158346" extrusionOk="0">
                  <a:moveTo>
                    <a:pt x="12170" y="158347"/>
                  </a:moveTo>
                  <a:cubicBezTo>
                    <a:pt x="5449" y="158347"/>
                    <a:pt x="0" y="152899"/>
                    <a:pt x="0" y="146181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cubicBezTo>
                    <a:pt x="18890" y="0"/>
                    <a:pt x="24339" y="5447"/>
                    <a:pt x="24339" y="12166"/>
                  </a:cubicBezTo>
                  <a:lnTo>
                    <a:pt x="24339" y="146181"/>
                  </a:lnTo>
                  <a:cubicBezTo>
                    <a:pt x="24339" y="152899"/>
                    <a:pt x="18890" y="158347"/>
                    <a:pt x="12170" y="158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13350572" y="7019680"/>
              <a:ext cx="151341" cy="371713"/>
            </a:xfrm>
            <a:custGeom>
              <a:avLst/>
              <a:gdLst/>
              <a:ahLst/>
              <a:cxnLst/>
              <a:rect l="l" t="t" r="r" b="b"/>
              <a:pathLst>
                <a:path w="151341" h="371713" extrusionOk="0">
                  <a:moveTo>
                    <a:pt x="139172" y="371713"/>
                  </a:moveTo>
                  <a:lnTo>
                    <a:pt x="12170" y="371713"/>
                  </a:lnTo>
                  <a:cubicBezTo>
                    <a:pt x="5449" y="371713"/>
                    <a:pt x="0" y="366266"/>
                    <a:pt x="0" y="359548"/>
                  </a:cubicBezTo>
                  <a:lnTo>
                    <a:pt x="0" y="12166"/>
                  </a:ln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lnTo>
                    <a:pt x="151342" y="359548"/>
                  </a:lnTo>
                  <a:cubicBezTo>
                    <a:pt x="151342" y="366266"/>
                    <a:pt x="145893" y="371713"/>
                    <a:pt x="139172" y="371713"/>
                  </a:cubicBezTo>
                  <a:close/>
                  <a:moveTo>
                    <a:pt x="24339" y="347382"/>
                  </a:moveTo>
                  <a:lnTo>
                    <a:pt x="127002" y="347382"/>
                  </a:lnTo>
                  <a:lnTo>
                    <a:pt x="127002" y="24332"/>
                  </a:lnTo>
                  <a:lnTo>
                    <a:pt x="24339" y="24332"/>
                  </a:lnTo>
                  <a:lnTo>
                    <a:pt x="24339" y="3473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13350572" y="7274041"/>
              <a:ext cx="151341" cy="24331"/>
            </a:xfrm>
            <a:custGeom>
              <a:avLst/>
              <a:gdLst/>
              <a:ahLst/>
              <a:cxnLst/>
              <a:rect l="l" t="t" r="r" b="b"/>
              <a:pathLst>
                <a:path w="151341" h="24331" extrusionOk="0">
                  <a:moveTo>
                    <a:pt x="139172" y="24332"/>
                  </a:moveTo>
                  <a:lnTo>
                    <a:pt x="12170" y="24332"/>
                  </a:lnTo>
                  <a:cubicBezTo>
                    <a:pt x="5449" y="24332"/>
                    <a:pt x="0" y="18884"/>
                    <a:pt x="0" y="12166"/>
                  </a:cubicBezTo>
                  <a:cubicBezTo>
                    <a:pt x="0" y="5447"/>
                    <a:pt x="5449" y="0"/>
                    <a:pt x="12170" y="0"/>
                  </a:cubicBezTo>
                  <a:lnTo>
                    <a:pt x="139172" y="0"/>
                  </a:lnTo>
                  <a:cubicBezTo>
                    <a:pt x="145893" y="0"/>
                    <a:pt x="151342" y="5447"/>
                    <a:pt x="151342" y="12166"/>
                  </a:cubicBezTo>
                  <a:cubicBezTo>
                    <a:pt x="151342" y="18884"/>
                    <a:pt x="145893" y="24332"/>
                    <a:pt x="139172" y="243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3306538" y="6282414"/>
              <a:ext cx="389580" cy="539589"/>
            </a:xfrm>
            <a:custGeom>
              <a:avLst/>
              <a:gdLst/>
              <a:ahLst/>
              <a:cxnLst/>
              <a:rect l="l" t="t" r="r" b="b"/>
              <a:pathLst>
                <a:path w="389580" h="539589" extrusionOk="0">
                  <a:moveTo>
                    <a:pt x="119704" y="0"/>
                  </a:moveTo>
                  <a:cubicBezTo>
                    <a:pt x="76655" y="0"/>
                    <a:pt x="36110" y="10338"/>
                    <a:pt x="0" y="28260"/>
                  </a:cubicBezTo>
                  <a:cubicBezTo>
                    <a:pt x="33277" y="72391"/>
                    <a:pt x="56204" y="163829"/>
                    <a:pt x="56204" y="269795"/>
                  </a:cubicBezTo>
                  <a:cubicBezTo>
                    <a:pt x="56204" y="375763"/>
                    <a:pt x="33277" y="467202"/>
                    <a:pt x="0" y="511329"/>
                  </a:cubicBezTo>
                  <a:cubicBezTo>
                    <a:pt x="36110" y="529253"/>
                    <a:pt x="76655" y="539589"/>
                    <a:pt x="119704" y="539589"/>
                  </a:cubicBezTo>
                  <a:cubicBezTo>
                    <a:pt x="268753" y="539589"/>
                    <a:pt x="389580" y="418800"/>
                    <a:pt x="389580" y="269795"/>
                  </a:cubicBezTo>
                  <a:cubicBezTo>
                    <a:pt x="389580" y="120792"/>
                    <a:pt x="268753" y="0"/>
                    <a:pt x="1197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9" name="Google Shape;409;p26"/>
          <p:cNvGrpSpPr/>
          <p:nvPr/>
        </p:nvGrpSpPr>
        <p:grpSpPr>
          <a:xfrm>
            <a:off x="5733447" y="3097213"/>
            <a:ext cx="436924" cy="598484"/>
            <a:chOff x="11466894" y="6194425"/>
            <a:chExt cx="873847" cy="1196968"/>
          </a:xfrm>
        </p:grpSpPr>
        <p:sp>
          <p:nvSpPr>
            <p:cNvPr id="410" name="Google Shape;410;p26"/>
            <p:cNvSpPr/>
            <p:nvPr/>
          </p:nvSpPr>
          <p:spPr>
            <a:xfrm>
              <a:off x="11466894" y="6194425"/>
              <a:ext cx="725307" cy="724405"/>
            </a:xfrm>
            <a:custGeom>
              <a:avLst/>
              <a:gdLst/>
              <a:ahLst/>
              <a:cxnLst/>
              <a:rect l="l" t="t" r="r" b="b"/>
              <a:pathLst>
                <a:path w="725307" h="724405" extrusionOk="0">
                  <a:moveTo>
                    <a:pt x="725307" y="362203"/>
                  </a:moveTo>
                  <a:cubicBezTo>
                    <a:pt x="725307" y="562242"/>
                    <a:pt x="562942" y="724406"/>
                    <a:pt x="362654" y="724406"/>
                  </a:cubicBezTo>
                  <a:cubicBezTo>
                    <a:pt x="162366" y="724406"/>
                    <a:pt x="0" y="562242"/>
                    <a:pt x="0" y="362203"/>
                  </a:cubicBezTo>
                  <a:cubicBezTo>
                    <a:pt x="0" y="162164"/>
                    <a:pt x="162366" y="0"/>
                    <a:pt x="362654" y="0"/>
                  </a:cubicBezTo>
                  <a:cubicBezTo>
                    <a:pt x="562942" y="0"/>
                    <a:pt x="725307" y="162164"/>
                    <a:pt x="725307" y="3622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1480271" y="6204520"/>
              <a:ext cx="860470" cy="1114920"/>
            </a:xfrm>
            <a:custGeom>
              <a:avLst/>
              <a:gdLst/>
              <a:ahLst/>
              <a:cxnLst/>
              <a:rect l="l" t="t" r="r" b="b"/>
              <a:pathLst>
                <a:path w="860470" h="1114920" extrusionOk="0">
                  <a:moveTo>
                    <a:pt x="634217" y="1114921"/>
                  </a:moveTo>
                  <a:lnTo>
                    <a:pt x="226231" y="1114921"/>
                  </a:lnTo>
                  <a:cubicBezTo>
                    <a:pt x="219302" y="1114921"/>
                    <a:pt x="213684" y="1109310"/>
                    <a:pt x="213684" y="1102389"/>
                  </a:cubicBezTo>
                  <a:lnTo>
                    <a:pt x="213684" y="869735"/>
                  </a:lnTo>
                  <a:cubicBezTo>
                    <a:pt x="213684" y="829632"/>
                    <a:pt x="195120" y="791896"/>
                    <a:pt x="162754" y="766209"/>
                  </a:cubicBezTo>
                  <a:cubicBezTo>
                    <a:pt x="46643" y="674058"/>
                    <a:pt x="-13274" y="530691"/>
                    <a:pt x="2483" y="382699"/>
                  </a:cubicBezTo>
                  <a:cubicBezTo>
                    <a:pt x="24147" y="179281"/>
                    <a:pt x="194888" y="15220"/>
                    <a:pt x="399649" y="1073"/>
                  </a:cubicBezTo>
                  <a:cubicBezTo>
                    <a:pt x="520404" y="-7280"/>
                    <a:pt x="635577" y="33356"/>
                    <a:pt x="723701" y="115497"/>
                  </a:cubicBezTo>
                  <a:cubicBezTo>
                    <a:pt x="810618" y="196505"/>
                    <a:pt x="860470" y="311040"/>
                    <a:pt x="860470" y="429723"/>
                  </a:cubicBezTo>
                  <a:cubicBezTo>
                    <a:pt x="860470" y="561683"/>
                    <a:pt x="800981" y="684454"/>
                    <a:pt x="697265" y="766552"/>
                  </a:cubicBezTo>
                  <a:cubicBezTo>
                    <a:pt x="665168" y="791957"/>
                    <a:pt x="646764" y="829558"/>
                    <a:pt x="646764" y="869711"/>
                  </a:cubicBezTo>
                  <a:lnTo>
                    <a:pt x="646764" y="1102389"/>
                  </a:lnTo>
                  <a:cubicBezTo>
                    <a:pt x="646764" y="1109310"/>
                    <a:pt x="641146" y="1114921"/>
                    <a:pt x="634217" y="1114921"/>
                  </a:cubicBezTo>
                  <a:close/>
                  <a:moveTo>
                    <a:pt x="238778" y="1089858"/>
                  </a:moveTo>
                  <a:lnTo>
                    <a:pt x="621669" y="1089858"/>
                  </a:lnTo>
                  <a:lnTo>
                    <a:pt x="621669" y="869711"/>
                  </a:lnTo>
                  <a:cubicBezTo>
                    <a:pt x="621669" y="821861"/>
                    <a:pt x="643541" y="777101"/>
                    <a:pt x="681679" y="746910"/>
                  </a:cubicBezTo>
                  <a:cubicBezTo>
                    <a:pt x="779355" y="669591"/>
                    <a:pt x="835376" y="553980"/>
                    <a:pt x="835376" y="429723"/>
                  </a:cubicBezTo>
                  <a:cubicBezTo>
                    <a:pt x="835376" y="317960"/>
                    <a:pt x="788434" y="210108"/>
                    <a:pt x="706577" y="133817"/>
                  </a:cubicBezTo>
                  <a:cubicBezTo>
                    <a:pt x="623605" y="56486"/>
                    <a:pt x="515312" y="18267"/>
                    <a:pt x="401377" y="26075"/>
                  </a:cubicBezTo>
                  <a:cubicBezTo>
                    <a:pt x="208587" y="39396"/>
                    <a:pt x="47832" y="193850"/>
                    <a:pt x="27443" y="385354"/>
                  </a:cubicBezTo>
                  <a:cubicBezTo>
                    <a:pt x="12598" y="524762"/>
                    <a:pt x="69018" y="659801"/>
                    <a:pt x="178364" y="746592"/>
                  </a:cubicBezTo>
                  <a:cubicBezTo>
                    <a:pt x="216759" y="777058"/>
                    <a:pt x="238778" y="821940"/>
                    <a:pt x="238778" y="869735"/>
                  </a:cubicBezTo>
                  <a:lnTo>
                    <a:pt x="238778" y="10898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1748561" y="7294378"/>
              <a:ext cx="317765" cy="97015"/>
            </a:xfrm>
            <a:custGeom>
              <a:avLst/>
              <a:gdLst/>
              <a:ahLst/>
              <a:cxnLst/>
              <a:rect l="l" t="t" r="r" b="b"/>
              <a:pathLst>
                <a:path w="317765" h="97015" extrusionOk="0">
                  <a:moveTo>
                    <a:pt x="158880" y="97016"/>
                  </a:moveTo>
                  <a:cubicBezTo>
                    <a:pt x="69788" y="97016"/>
                    <a:pt x="0" y="59904"/>
                    <a:pt x="0" y="12532"/>
                  </a:cubicBezTo>
                  <a:cubicBezTo>
                    <a:pt x="0" y="5611"/>
                    <a:pt x="5618" y="0"/>
                    <a:pt x="12547" y="0"/>
                  </a:cubicBezTo>
                  <a:cubicBezTo>
                    <a:pt x="19476" y="0"/>
                    <a:pt x="25094" y="5611"/>
                    <a:pt x="25094" y="12532"/>
                  </a:cubicBezTo>
                  <a:cubicBezTo>
                    <a:pt x="25094" y="40636"/>
                    <a:pt x="80037" y="71953"/>
                    <a:pt x="158880" y="71953"/>
                  </a:cubicBezTo>
                  <a:cubicBezTo>
                    <a:pt x="237722" y="71953"/>
                    <a:pt x="292672" y="40636"/>
                    <a:pt x="292672" y="12532"/>
                  </a:cubicBezTo>
                  <a:cubicBezTo>
                    <a:pt x="292672" y="5611"/>
                    <a:pt x="298290" y="0"/>
                    <a:pt x="305219" y="0"/>
                  </a:cubicBezTo>
                  <a:cubicBezTo>
                    <a:pt x="312148" y="0"/>
                    <a:pt x="317766" y="5611"/>
                    <a:pt x="317766" y="12532"/>
                  </a:cubicBezTo>
                  <a:cubicBezTo>
                    <a:pt x="317766" y="59904"/>
                    <a:pt x="247972" y="97016"/>
                    <a:pt x="158880" y="97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1645390" y="7026774"/>
              <a:ext cx="530215" cy="60012"/>
            </a:xfrm>
            <a:custGeom>
              <a:avLst/>
              <a:gdLst/>
              <a:ahLst/>
              <a:cxnLst/>
              <a:rect l="l" t="t" r="r" b="b"/>
              <a:pathLst>
                <a:path w="530215" h="60012" extrusionOk="0">
                  <a:moveTo>
                    <a:pt x="12535" y="60013"/>
                  </a:moveTo>
                  <a:cubicBezTo>
                    <a:pt x="5998" y="60013"/>
                    <a:pt x="490" y="54959"/>
                    <a:pt x="30" y="48350"/>
                  </a:cubicBezTo>
                  <a:cubicBezTo>
                    <a:pt x="-447" y="41442"/>
                    <a:pt x="4766" y="35458"/>
                    <a:pt x="11677" y="34980"/>
                  </a:cubicBezTo>
                  <a:lnTo>
                    <a:pt x="516799" y="23"/>
                  </a:lnTo>
                  <a:cubicBezTo>
                    <a:pt x="523912" y="-387"/>
                    <a:pt x="529708" y="4759"/>
                    <a:pt x="530185" y="11655"/>
                  </a:cubicBezTo>
                  <a:cubicBezTo>
                    <a:pt x="530663" y="18563"/>
                    <a:pt x="525450" y="24548"/>
                    <a:pt x="518539" y="25025"/>
                  </a:cubicBezTo>
                  <a:lnTo>
                    <a:pt x="13417" y="59982"/>
                  </a:lnTo>
                  <a:cubicBezTo>
                    <a:pt x="13117" y="60001"/>
                    <a:pt x="12823" y="60013"/>
                    <a:pt x="12535" y="60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11645390" y="7106931"/>
              <a:ext cx="530215" cy="60008"/>
            </a:xfrm>
            <a:custGeom>
              <a:avLst/>
              <a:gdLst/>
              <a:ahLst/>
              <a:cxnLst/>
              <a:rect l="l" t="t" r="r" b="b"/>
              <a:pathLst>
                <a:path w="530215" h="60008" extrusionOk="0">
                  <a:moveTo>
                    <a:pt x="12535" y="60008"/>
                  </a:moveTo>
                  <a:cubicBezTo>
                    <a:pt x="5998" y="60008"/>
                    <a:pt x="490" y="54954"/>
                    <a:pt x="30" y="48345"/>
                  </a:cubicBezTo>
                  <a:cubicBezTo>
                    <a:pt x="-447" y="41437"/>
                    <a:pt x="4766" y="35453"/>
                    <a:pt x="11677" y="34975"/>
                  </a:cubicBezTo>
                  <a:lnTo>
                    <a:pt x="516799" y="18"/>
                  </a:lnTo>
                  <a:cubicBezTo>
                    <a:pt x="523912" y="-343"/>
                    <a:pt x="529708" y="4748"/>
                    <a:pt x="530185" y="11650"/>
                  </a:cubicBezTo>
                  <a:cubicBezTo>
                    <a:pt x="530663" y="18558"/>
                    <a:pt x="525450" y="24543"/>
                    <a:pt x="518539" y="25020"/>
                  </a:cubicBezTo>
                  <a:lnTo>
                    <a:pt x="13417" y="59977"/>
                  </a:lnTo>
                  <a:cubicBezTo>
                    <a:pt x="13117" y="59996"/>
                    <a:pt x="12823" y="60008"/>
                    <a:pt x="12535" y="600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11645390" y="7187072"/>
              <a:ext cx="530215" cy="60024"/>
            </a:xfrm>
            <a:custGeom>
              <a:avLst/>
              <a:gdLst/>
              <a:ahLst/>
              <a:cxnLst/>
              <a:rect l="l" t="t" r="r" b="b"/>
              <a:pathLst>
                <a:path w="530215" h="60024" extrusionOk="0">
                  <a:moveTo>
                    <a:pt x="12535" y="60024"/>
                  </a:moveTo>
                  <a:cubicBezTo>
                    <a:pt x="5998" y="60024"/>
                    <a:pt x="490" y="54970"/>
                    <a:pt x="30" y="48362"/>
                  </a:cubicBezTo>
                  <a:cubicBezTo>
                    <a:pt x="-447" y="41453"/>
                    <a:pt x="4766" y="35469"/>
                    <a:pt x="11677" y="34992"/>
                  </a:cubicBezTo>
                  <a:lnTo>
                    <a:pt x="516799" y="28"/>
                  </a:lnTo>
                  <a:cubicBezTo>
                    <a:pt x="523912" y="-431"/>
                    <a:pt x="529708" y="4764"/>
                    <a:pt x="530185" y="11660"/>
                  </a:cubicBezTo>
                  <a:cubicBezTo>
                    <a:pt x="530663" y="18569"/>
                    <a:pt x="525450" y="24553"/>
                    <a:pt x="518539" y="25030"/>
                  </a:cubicBezTo>
                  <a:lnTo>
                    <a:pt x="13417" y="59994"/>
                  </a:lnTo>
                  <a:cubicBezTo>
                    <a:pt x="13117" y="60012"/>
                    <a:pt x="12823" y="60024"/>
                    <a:pt x="12535" y="600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>
            <a:off x="4771673" y="3097212"/>
            <a:ext cx="597286" cy="597290"/>
            <a:chOff x="9543345" y="6194424"/>
            <a:chExt cx="1194573" cy="1194579"/>
          </a:xfrm>
        </p:grpSpPr>
        <p:sp>
          <p:nvSpPr>
            <p:cNvPr id="417" name="Google Shape;417;p26"/>
            <p:cNvSpPr/>
            <p:nvPr/>
          </p:nvSpPr>
          <p:spPr>
            <a:xfrm>
              <a:off x="9831911" y="6791714"/>
              <a:ext cx="411625" cy="583994"/>
            </a:xfrm>
            <a:custGeom>
              <a:avLst/>
              <a:gdLst/>
              <a:ahLst/>
              <a:cxnLst/>
              <a:rect l="l" t="t" r="r" b="b"/>
              <a:pathLst>
                <a:path w="411625" h="583994" extrusionOk="0">
                  <a:moveTo>
                    <a:pt x="0" y="0"/>
                  </a:moveTo>
                  <a:lnTo>
                    <a:pt x="411626" y="0"/>
                  </a:lnTo>
                  <a:lnTo>
                    <a:pt x="411626" y="583994"/>
                  </a:lnTo>
                  <a:lnTo>
                    <a:pt x="0" y="5839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9543345" y="6194424"/>
              <a:ext cx="1194573" cy="1194579"/>
            </a:xfrm>
            <a:custGeom>
              <a:avLst/>
              <a:gdLst/>
              <a:ahLst/>
              <a:cxnLst/>
              <a:rect l="l" t="t" r="r" b="b"/>
              <a:pathLst>
                <a:path w="1194573" h="1194579" extrusionOk="0">
                  <a:moveTo>
                    <a:pt x="842564" y="1194580"/>
                  </a:moveTo>
                  <a:lnTo>
                    <a:pt x="352009" y="1194580"/>
                  </a:lnTo>
                  <a:cubicBezTo>
                    <a:pt x="344668" y="1194580"/>
                    <a:pt x="338717" y="1188628"/>
                    <a:pt x="338717" y="1181288"/>
                  </a:cubicBezTo>
                  <a:lnTo>
                    <a:pt x="338717" y="543520"/>
                  </a:lnTo>
                  <a:lnTo>
                    <a:pt x="13294" y="543520"/>
                  </a:lnTo>
                  <a:cubicBezTo>
                    <a:pt x="7770" y="543520"/>
                    <a:pt x="2825" y="540106"/>
                    <a:pt x="865" y="534939"/>
                  </a:cubicBezTo>
                  <a:cubicBezTo>
                    <a:pt x="-1095" y="529773"/>
                    <a:pt x="346" y="523938"/>
                    <a:pt x="4486" y="520271"/>
                  </a:cubicBezTo>
                  <a:lnTo>
                    <a:pt x="588476" y="3339"/>
                  </a:lnTo>
                  <a:cubicBezTo>
                    <a:pt x="593500" y="-1113"/>
                    <a:pt x="601067" y="-1113"/>
                    <a:pt x="606091" y="3339"/>
                  </a:cubicBezTo>
                  <a:lnTo>
                    <a:pt x="1190087" y="520271"/>
                  </a:lnTo>
                  <a:cubicBezTo>
                    <a:pt x="1194228" y="523938"/>
                    <a:pt x="1195669" y="529773"/>
                    <a:pt x="1193709" y="534939"/>
                  </a:cubicBezTo>
                  <a:cubicBezTo>
                    <a:pt x="1191748" y="540106"/>
                    <a:pt x="1186803" y="543520"/>
                    <a:pt x="1181280" y="543520"/>
                  </a:cubicBezTo>
                  <a:lnTo>
                    <a:pt x="855857" y="543520"/>
                  </a:lnTo>
                  <a:lnTo>
                    <a:pt x="855857" y="1181288"/>
                  </a:lnTo>
                  <a:cubicBezTo>
                    <a:pt x="855857" y="1188628"/>
                    <a:pt x="849905" y="1194580"/>
                    <a:pt x="842564" y="1194580"/>
                  </a:cubicBezTo>
                  <a:close/>
                  <a:moveTo>
                    <a:pt x="365301" y="1167996"/>
                  </a:moveTo>
                  <a:lnTo>
                    <a:pt x="829272" y="1167996"/>
                  </a:lnTo>
                  <a:lnTo>
                    <a:pt x="829272" y="530227"/>
                  </a:lnTo>
                  <a:cubicBezTo>
                    <a:pt x="829272" y="522887"/>
                    <a:pt x="835224" y="516935"/>
                    <a:pt x="842564" y="516935"/>
                  </a:cubicBezTo>
                  <a:lnTo>
                    <a:pt x="1146206" y="516935"/>
                  </a:lnTo>
                  <a:lnTo>
                    <a:pt x="597283" y="31046"/>
                  </a:lnTo>
                  <a:lnTo>
                    <a:pt x="48367" y="516935"/>
                  </a:lnTo>
                  <a:lnTo>
                    <a:pt x="352009" y="516935"/>
                  </a:lnTo>
                  <a:cubicBezTo>
                    <a:pt x="359349" y="516935"/>
                    <a:pt x="365301" y="522887"/>
                    <a:pt x="365301" y="530227"/>
                  </a:cubicBezTo>
                  <a:lnTo>
                    <a:pt x="365301" y="1167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6"/>
          <p:cNvGrpSpPr/>
          <p:nvPr/>
        </p:nvGrpSpPr>
        <p:grpSpPr>
          <a:xfrm>
            <a:off x="5640410" y="4073103"/>
            <a:ext cx="593734" cy="555752"/>
            <a:chOff x="11280820" y="8146206"/>
            <a:chExt cx="1187468" cy="1111504"/>
          </a:xfrm>
        </p:grpSpPr>
        <p:sp>
          <p:nvSpPr>
            <p:cNvPr id="420" name="Google Shape;420;p26"/>
            <p:cNvSpPr/>
            <p:nvPr/>
          </p:nvSpPr>
          <p:spPr>
            <a:xfrm>
              <a:off x="11280820" y="8573516"/>
              <a:ext cx="257697" cy="684195"/>
            </a:xfrm>
            <a:custGeom>
              <a:avLst/>
              <a:gdLst/>
              <a:ahLst/>
              <a:cxnLst/>
              <a:rect l="l" t="t" r="r" b="b"/>
              <a:pathLst>
                <a:path w="257697" h="684195" extrusionOk="0">
                  <a:moveTo>
                    <a:pt x="0" y="684195"/>
                  </a:moveTo>
                  <a:cubicBezTo>
                    <a:pt x="0" y="454587"/>
                    <a:pt x="0" y="227977"/>
                    <a:pt x="0" y="0"/>
                  </a:cubicBezTo>
                  <a:cubicBezTo>
                    <a:pt x="86219" y="0"/>
                    <a:pt x="171015" y="0"/>
                    <a:pt x="257698" y="0"/>
                  </a:cubicBezTo>
                  <a:cubicBezTo>
                    <a:pt x="257698" y="228321"/>
                    <a:pt x="257698" y="455592"/>
                    <a:pt x="257698" y="684195"/>
                  </a:cubicBezTo>
                  <a:cubicBezTo>
                    <a:pt x="171370" y="684195"/>
                    <a:pt x="86545" y="684195"/>
                    <a:pt x="0" y="6841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1654567" y="8146206"/>
              <a:ext cx="813721" cy="1085593"/>
            </a:xfrm>
            <a:custGeom>
              <a:avLst/>
              <a:gdLst/>
              <a:ahLst/>
              <a:cxnLst/>
              <a:rect l="l" t="t" r="r" b="b"/>
              <a:pathLst>
                <a:path w="813721" h="1085593" extrusionOk="0">
                  <a:moveTo>
                    <a:pt x="476426" y="1085593"/>
                  </a:moveTo>
                  <a:cubicBezTo>
                    <a:pt x="397881" y="1085593"/>
                    <a:pt x="317471" y="1084794"/>
                    <a:pt x="236020" y="1083201"/>
                  </a:cubicBezTo>
                  <a:cubicBezTo>
                    <a:pt x="163288" y="1081767"/>
                    <a:pt x="96691" y="1054578"/>
                    <a:pt x="32286" y="1028288"/>
                  </a:cubicBezTo>
                  <a:lnTo>
                    <a:pt x="22105" y="1024131"/>
                  </a:lnTo>
                  <a:cubicBezTo>
                    <a:pt x="8463" y="1018586"/>
                    <a:pt x="957" y="999004"/>
                    <a:pt x="778" y="986996"/>
                  </a:cubicBezTo>
                  <a:cubicBezTo>
                    <a:pt x="-56" y="929724"/>
                    <a:pt x="30" y="871539"/>
                    <a:pt x="116" y="815265"/>
                  </a:cubicBezTo>
                  <a:lnTo>
                    <a:pt x="288" y="687066"/>
                  </a:lnTo>
                  <a:cubicBezTo>
                    <a:pt x="434" y="614851"/>
                    <a:pt x="579" y="540185"/>
                    <a:pt x="4" y="466780"/>
                  </a:cubicBezTo>
                  <a:cubicBezTo>
                    <a:pt x="-182" y="442731"/>
                    <a:pt x="6722" y="424867"/>
                    <a:pt x="23098" y="407056"/>
                  </a:cubicBezTo>
                  <a:cubicBezTo>
                    <a:pt x="58319" y="368738"/>
                    <a:pt x="93541" y="329164"/>
                    <a:pt x="127603" y="290892"/>
                  </a:cubicBezTo>
                  <a:cubicBezTo>
                    <a:pt x="151711" y="263802"/>
                    <a:pt x="175818" y="236713"/>
                    <a:pt x="200137" y="209815"/>
                  </a:cubicBezTo>
                  <a:cubicBezTo>
                    <a:pt x="215461" y="192856"/>
                    <a:pt x="221451" y="177213"/>
                    <a:pt x="220154" y="157512"/>
                  </a:cubicBezTo>
                  <a:cubicBezTo>
                    <a:pt x="218433" y="131255"/>
                    <a:pt x="219075" y="104708"/>
                    <a:pt x="219697" y="79039"/>
                  </a:cubicBezTo>
                  <a:lnTo>
                    <a:pt x="220022" y="64731"/>
                  </a:lnTo>
                  <a:cubicBezTo>
                    <a:pt x="220445" y="44468"/>
                    <a:pt x="227091" y="27747"/>
                    <a:pt x="239237" y="16367"/>
                  </a:cubicBezTo>
                  <a:cubicBezTo>
                    <a:pt x="251556" y="4828"/>
                    <a:pt x="268931" y="-790"/>
                    <a:pt x="289895" y="89"/>
                  </a:cubicBezTo>
                  <a:cubicBezTo>
                    <a:pt x="391884" y="4464"/>
                    <a:pt x="478193" y="88575"/>
                    <a:pt x="486381" y="191574"/>
                  </a:cubicBezTo>
                  <a:cubicBezTo>
                    <a:pt x="490339" y="241504"/>
                    <a:pt x="482714" y="293324"/>
                    <a:pt x="463055" y="349995"/>
                  </a:cubicBezTo>
                  <a:cubicBezTo>
                    <a:pt x="460824" y="356445"/>
                    <a:pt x="459070" y="363345"/>
                    <a:pt x="457137" y="371196"/>
                  </a:cubicBezTo>
                  <a:lnTo>
                    <a:pt x="479431" y="371196"/>
                  </a:lnTo>
                  <a:cubicBezTo>
                    <a:pt x="498958" y="371196"/>
                    <a:pt x="518491" y="371282"/>
                    <a:pt x="538025" y="371368"/>
                  </a:cubicBezTo>
                  <a:cubicBezTo>
                    <a:pt x="582182" y="371566"/>
                    <a:pt x="627855" y="371771"/>
                    <a:pt x="672654" y="370906"/>
                  </a:cubicBezTo>
                  <a:cubicBezTo>
                    <a:pt x="736781" y="369551"/>
                    <a:pt x="780985" y="395583"/>
                    <a:pt x="803186" y="447925"/>
                  </a:cubicBezTo>
                  <a:cubicBezTo>
                    <a:pt x="824242" y="497564"/>
                    <a:pt x="813605" y="545498"/>
                    <a:pt x="772466" y="586843"/>
                  </a:cubicBezTo>
                  <a:cubicBezTo>
                    <a:pt x="800988" y="651240"/>
                    <a:pt x="795633" y="687080"/>
                    <a:pt x="749040" y="742534"/>
                  </a:cubicBezTo>
                  <a:cubicBezTo>
                    <a:pt x="750953" y="746506"/>
                    <a:pt x="752880" y="750564"/>
                    <a:pt x="754634" y="754708"/>
                  </a:cubicBezTo>
                  <a:cubicBezTo>
                    <a:pt x="772817" y="797705"/>
                    <a:pt x="771513" y="834411"/>
                    <a:pt x="750874" y="860873"/>
                  </a:cubicBezTo>
                  <a:cubicBezTo>
                    <a:pt x="729646" y="888075"/>
                    <a:pt x="730109" y="909897"/>
                    <a:pt x="738661" y="943080"/>
                  </a:cubicBezTo>
                  <a:cubicBezTo>
                    <a:pt x="746823" y="974723"/>
                    <a:pt x="739356" y="1008732"/>
                    <a:pt x="718175" y="1036397"/>
                  </a:cubicBezTo>
                  <a:cubicBezTo>
                    <a:pt x="695424" y="1066111"/>
                    <a:pt x="659991" y="1084140"/>
                    <a:pt x="623387" y="1084629"/>
                  </a:cubicBezTo>
                  <a:cubicBezTo>
                    <a:pt x="575291" y="1085270"/>
                    <a:pt x="526236" y="1085593"/>
                    <a:pt x="476426" y="1085593"/>
                  </a:cubicBezTo>
                  <a:close/>
                  <a:moveTo>
                    <a:pt x="285513" y="27067"/>
                  </a:moveTo>
                  <a:cubicBezTo>
                    <a:pt x="273519" y="27067"/>
                    <a:pt x="264205" y="30100"/>
                    <a:pt x="257791" y="36108"/>
                  </a:cubicBezTo>
                  <a:cubicBezTo>
                    <a:pt x="250987" y="42479"/>
                    <a:pt x="247406" y="52299"/>
                    <a:pt x="247134" y="65299"/>
                  </a:cubicBezTo>
                  <a:lnTo>
                    <a:pt x="246797" y="79686"/>
                  </a:lnTo>
                  <a:cubicBezTo>
                    <a:pt x="246194" y="104760"/>
                    <a:pt x="245572" y="130694"/>
                    <a:pt x="247214" y="155741"/>
                  </a:cubicBezTo>
                  <a:cubicBezTo>
                    <a:pt x="248981" y="182705"/>
                    <a:pt x="240416" y="205651"/>
                    <a:pt x="220260" y="227949"/>
                  </a:cubicBezTo>
                  <a:cubicBezTo>
                    <a:pt x="195994" y="254801"/>
                    <a:pt x="171933" y="281838"/>
                    <a:pt x="147865" y="308875"/>
                  </a:cubicBezTo>
                  <a:cubicBezTo>
                    <a:pt x="113736" y="347226"/>
                    <a:pt x="78442" y="386879"/>
                    <a:pt x="43075" y="425362"/>
                  </a:cubicBezTo>
                  <a:cubicBezTo>
                    <a:pt x="31458" y="437999"/>
                    <a:pt x="26984" y="449551"/>
                    <a:pt x="27116" y="466569"/>
                  </a:cubicBezTo>
                  <a:cubicBezTo>
                    <a:pt x="27692" y="540105"/>
                    <a:pt x="27546" y="614845"/>
                    <a:pt x="27401" y="687119"/>
                  </a:cubicBezTo>
                  <a:lnTo>
                    <a:pt x="27229" y="815305"/>
                  </a:lnTo>
                  <a:cubicBezTo>
                    <a:pt x="27143" y="871467"/>
                    <a:pt x="27057" y="929545"/>
                    <a:pt x="27891" y="986599"/>
                  </a:cubicBezTo>
                  <a:cubicBezTo>
                    <a:pt x="27950" y="990935"/>
                    <a:pt x="31346" y="998033"/>
                    <a:pt x="33213" y="999533"/>
                  </a:cubicBezTo>
                  <a:lnTo>
                    <a:pt x="42546" y="1003227"/>
                  </a:lnTo>
                  <a:cubicBezTo>
                    <a:pt x="104654" y="1028586"/>
                    <a:pt x="168874" y="1054803"/>
                    <a:pt x="236550" y="1056131"/>
                  </a:cubicBezTo>
                  <a:cubicBezTo>
                    <a:pt x="369352" y="1058728"/>
                    <a:pt x="499368" y="1059204"/>
                    <a:pt x="623029" y="1057559"/>
                  </a:cubicBezTo>
                  <a:cubicBezTo>
                    <a:pt x="651380" y="1057182"/>
                    <a:pt x="678896" y="1043125"/>
                    <a:pt x="696636" y="1019954"/>
                  </a:cubicBezTo>
                  <a:cubicBezTo>
                    <a:pt x="712734" y="998938"/>
                    <a:pt x="718479" y="973375"/>
                    <a:pt x="712409" y="949834"/>
                  </a:cubicBezTo>
                  <a:cubicBezTo>
                    <a:pt x="702394" y="910988"/>
                    <a:pt x="701752" y="879774"/>
                    <a:pt x="729480" y="844232"/>
                  </a:cubicBezTo>
                  <a:cubicBezTo>
                    <a:pt x="743930" y="825714"/>
                    <a:pt x="743990" y="799133"/>
                    <a:pt x="729653" y="765236"/>
                  </a:cubicBezTo>
                  <a:cubicBezTo>
                    <a:pt x="727793" y="760828"/>
                    <a:pt x="725701" y="756519"/>
                    <a:pt x="723669" y="752329"/>
                  </a:cubicBezTo>
                  <a:lnTo>
                    <a:pt x="720723" y="746183"/>
                  </a:lnTo>
                  <a:cubicBezTo>
                    <a:pt x="718439" y="741325"/>
                    <a:pt x="719247" y="735575"/>
                    <a:pt x="722782" y="731531"/>
                  </a:cubicBezTo>
                  <a:cubicBezTo>
                    <a:pt x="769620" y="677953"/>
                    <a:pt x="773479" y="652978"/>
                    <a:pt x="744526" y="590888"/>
                  </a:cubicBezTo>
                  <a:cubicBezTo>
                    <a:pt x="742745" y="587061"/>
                    <a:pt x="742851" y="582620"/>
                    <a:pt x="744817" y="578886"/>
                  </a:cubicBezTo>
                  <a:cubicBezTo>
                    <a:pt x="745784" y="576646"/>
                    <a:pt x="747055" y="573725"/>
                    <a:pt x="749821" y="571088"/>
                  </a:cubicBezTo>
                  <a:cubicBezTo>
                    <a:pt x="786347" y="536365"/>
                    <a:pt x="795633" y="499534"/>
                    <a:pt x="778218" y="458486"/>
                  </a:cubicBezTo>
                  <a:cubicBezTo>
                    <a:pt x="760273" y="416176"/>
                    <a:pt x="727071" y="397017"/>
                    <a:pt x="673177" y="397975"/>
                  </a:cubicBezTo>
                  <a:cubicBezTo>
                    <a:pt x="628053" y="398841"/>
                    <a:pt x="582215" y="398636"/>
                    <a:pt x="537906" y="398438"/>
                  </a:cubicBezTo>
                  <a:cubicBezTo>
                    <a:pt x="518412" y="398352"/>
                    <a:pt x="498918" y="398266"/>
                    <a:pt x="479424" y="398266"/>
                  </a:cubicBezTo>
                  <a:lnTo>
                    <a:pt x="439748" y="398266"/>
                  </a:lnTo>
                  <a:cubicBezTo>
                    <a:pt x="435545" y="398266"/>
                    <a:pt x="431574" y="396317"/>
                    <a:pt x="429012" y="392992"/>
                  </a:cubicBezTo>
                  <a:cubicBezTo>
                    <a:pt x="426444" y="389668"/>
                    <a:pt x="425570" y="385339"/>
                    <a:pt x="426642" y="381275"/>
                  </a:cubicBezTo>
                  <a:cubicBezTo>
                    <a:pt x="428006" y="376120"/>
                    <a:pt x="429171" y="371368"/>
                    <a:pt x="430270" y="366907"/>
                  </a:cubicBezTo>
                  <a:cubicBezTo>
                    <a:pt x="432586" y="357496"/>
                    <a:pt x="434585" y="349367"/>
                    <a:pt x="437432" y="341146"/>
                  </a:cubicBezTo>
                  <a:cubicBezTo>
                    <a:pt x="456098" y="287330"/>
                    <a:pt x="463061" y="240486"/>
                    <a:pt x="459348" y="193716"/>
                  </a:cubicBezTo>
                  <a:cubicBezTo>
                    <a:pt x="452226" y="104106"/>
                    <a:pt x="377282" y="30933"/>
                    <a:pt x="288730" y="27133"/>
                  </a:cubicBezTo>
                  <a:cubicBezTo>
                    <a:pt x="287637" y="27087"/>
                    <a:pt x="286565" y="27067"/>
                    <a:pt x="285513" y="27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1330206" y="8497140"/>
              <a:ext cx="284807" cy="711264"/>
            </a:xfrm>
            <a:custGeom>
              <a:avLst/>
              <a:gdLst/>
              <a:ahLst/>
              <a:cxnLst/>
              <a:rect l="l" t="t" r="r" b="b"/>
              <a:pathLst>
                <a:path w="284807" h="711264" extrusionOk="0">
                  <a:moveTo>
                    <a:pt x="271251" y="711265"/>
                  </a:moveTo>
                  <a:lnTo>
                    <a:pt x="13556" y="711265"/>
                  </a:lnTo>
                  <a:cubicBezTo>
                    <a:pt x="6070" y="711265"/>
                    <a:pt x="0" y="705204"/>
                    <a:pt x="0" y="697730"/>
                  </a:cubicBezTo>
                  <a:lnTo>
                    <a:pt x="0" y="13535"/>
                  </a:lnTo>
                  <a:cubicBezTo>
                    <a:pt x="0" y="6060"/>
                    <a:pt x="6070" y="0"/>
                    <a:pt x="13556" y="0"/>
                  </a:cubicBezTo>
                  <a:lnTo>
                    <a:pt x="271251" y="0"/>
                  </a:lnTo>
                  <a:cubicBezTo>
                    <a:pt x="278738" y="0"/>
                    <a:pt x="284807" y="6060"/>
                    <a:pt x="284807" y="13535"/>
                  </a:cubicBezTo>
                  <a:lnTo>
                    <a:pt x="284807" y="697730"/>
                  </a:lnTo>
                  <a:cubicBezTo>
                    <a:pt x="284807" y="705204"/>
                    <a:pt x="278738" y="711265"/>
                    <a:pt x="271251" y="711265"/>
                  </a:cubicBezTo>
                  <a:close/>
                  <a:moveTo>
                    <a:pt x="27113" y="684195"/>
                  </a:moveTo>
                  <a:lnTo>
                    <a:pt x="257695" y="684195"/>
                  </a:lnTo>
                  <a:lnTo>
                    <a:pt x="257695" y="27070"/>
                  </a:lnTo>
                  <a:lnTo>
                    <a:pt x="27113" y="27070"/>
                  </a:lnTo>
                  <a:lnTo>
                    <a:pt x="27113" y="684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26"/>
          <p:cNvGrpSpPr/>
          <p:nvPr/>
        </p:nvGrpSpPr>
        <p:grpSpPr>
          <a:xfrm>
            <a:off x="7164605" y="4030666"/>
            <a:ext cx="595860" cy="598485"/>
            <a:chOff x="14329211" y="8061331"/>
            <a:chExt cx="1191720" cy="1196969"/>
          </a:xfrm>
        </p:grpSpPr>
        <p:sp>
          <p:nvSpPr>
            <p:cNvPr id="424" name="Google Shape;424;p26"/>
            <p:cNvSpPr/>
            <p:nvPr/>
          </p:nvSpPr>
          <p:spPr>
            <a:xfrm>
              <a:off x="14329211" y="8061331"/>
              <a:ext cx="1191720" cy="1196969"/>
            </a:xfrm>
            <a:custGeom>
              <a:avLst/>
              <a:gdLst/>
              <a:ahLst/>
              <a:cxnLst/>
              <a:rect l="l" t="t" r="r" b="b"/>
              <a:pathLst>
                <a:path w="1191720" h="1196969" extrusionOk="0">
                  <a:moveTo>
                    <a:pt x="1098645" y="1196969"/>
                  </a:moveTo>
                  <a:lnTo>
                    <a:pt x="93083" y="1196969"/>
                  </a:lnTo>
                  <a:cubicBezTo>
                    <a:pt x="41753" y="1196969"/>
                    <a:pt x="0" y="1155231"/>
                    <a:pt x="0" y="1103920"/>
                  </a:cubicBezTo>
                  <a:lnTo>
                    <a:pt x="0" y="93042"/>
                  </a:lnTo>
                  <a:cubicBezTo>
                    <a:pt x="0" y="41738"/>
                    <a:pt x="41753" y="0"/>
                    <a:pt x="93083" y="0"/>
                  </a:cubicBezTo>
                  <a:lnTo>
                    <a:pt x="1098645" y="0"/>
                  </a:lnTo>
                  <a:cubicBezTo>
                    <a:pt x="1149967" y="0"/>
                    <a:pt x="1191721" y="41738"/>
                    <a:pt x="1191721" y="93042"/>
                  </a:cubicBezTo>
                  <a:lnTo>
                    <a:pt x="1191721" y="1103920"/>
                  </a:lnTo>
                  <a:cubicBezTo>
                    <a:pt x="1191721" y="1155231"/>
                    <a:pt x="1149967" y="1196969"/>
                    <a:pt x="1098645" y="1196969"/>
                  </a:cubicBezTo>
                  <a:close/>
                  <a:moveTo>
                    <a:pt x="93083" y="29614"/>
                  </a:moveTo>
                  <a:cubicBezTo>
                    <a:pt x="58092" y="29614"/>
                    <a:pt x="29625" y="58071"/>
                    <a:pt x="29625" y="93042"/>
                  </a:cubicBezTo>
                  <a:lnTo>
                    <a:pt x="29625" y="1103920"/>
                  </a:lnTo>
                  <a:cubicBezTo>
                    <a:pt x="29625" y="1138898"/>
                    <a:pt x="58092" y="1167355"/>
                    <a:pt x="93083" y="1167355"/>
                  </a:cubicBezTo>
                  <a:lnTo>
                    <a:pt x="1098645" y="1167355"/>
                  </a:lnTo>
                  <a:cubicBezTo>
                    <a:pt x="1133629" y="1167355"/>
                    <a:pt x="1162096" y="1138898"/>
                    <a:pt x="1162096" y="1103920"/>
                  </a:cubicBezTo>
                  <a:lnTo>
                    <a:pt x="1162096" y="93042"/>
                  </a:lnTo>
                  <a:cubicBezTo>
                    <a:pt x="1162096" y="58071"/>
                    <a:pt x="1133629" y="29614"/>
                    <a:pt x="1098645" y="29614"/>
                  </a:cubicBezTo>
                  <a:lnTo>
                    <a:pt x="93083" y="296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4561713" y="8767181"/>
              <a:ext cx="173463" cy="233061"/>
            </a:xfrm>
            <a:custGeom>
              <a:avLst/>
              <a:gdLst/>
              <a:ahLst/>
              <a:cxnLst/>
              <a:rect l="l" t="t" r="r" b="b"/>
              <a:pathLst>
                <a:path w="173463" h="233061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233062"/>
                  </a:lnTo>
                  <a:lnTo>
                    <a:pt x="0" y="23306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 rot="10800000">
              <a:off x="15122178" y="8268818"/>
              <a:ext cx="173463" cy="731424"/>
            </a:xfrm>
            <a:custGeom>
              <a:avLst/>
              <a:gdLst/>
              <a:ahLst/>
              <a:cxnLst/>
              <a:rect l="l" t="t" r="r" b="b"/>
              <a:pathLst>
                <a:path w="173463" h="73142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731425"/>
                  </a:lnTo>
                  <a:lnTo>
                    <a:pt x="0" y="7314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4841947" y="8525608"/>
              <a:ext cx="173463" cy="474634"/>
            </a:xfrm>
            <a:custGeom>
              <a:avLst/>
              <a:gdLst/>
              <a:ahLst/>
              <a:cxnLst/>
              <a:rect l="l" t="t" r="r" b="b"/>
              <a:pathLst>
                <a:path w="173463" h="474634" extrusionOk="0">
                  <a:moveTo>
                    <a:pt x="0" y="0"/>
                  </a:moveTo>
                  <a:lnTo>
                    <a:pt x="173463" y="0"/>
                  </a:lnTo>
                  <a:lnTo>
                    <a:pt x="173463" y="474634"/>
                  </a:lnTo>
                  <a:lnTo>
                    <a:pt x="0" y="4746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4470889" y="8985436"/>
              <a:ext cx="908371" cy="29613"/>
            </a:xfrm>
            <a:custGeom>
              <a:avLst/>
              <a:gdLst/>
              <a:ahLst/>
              <a:cxnLst/>
              <a:rect l="l" t="t" r="r" b="b"/>
              <a:pathLst>
                <a:path w="908371" h="29613" extrusionOk="0">
                  <a:moveTo>
                    <a:pt x="893559" y="29614"/>
                  </a:moveTo>
                  <a:lnTo>
                    <a:pt x="14812" y="29614"/>
                  </a:lnTo>
                  <a:cubicBezTo>
                    <a:pt x="6632" y="29614"/>
                    <a:pt x="0" y="22984"/>
                    <a:pt x="0" y="14807"/>
                  </a:cubicBezTo>
                  <a:cubicBezTo>
                    <a:pt x="0" y="6630"/>
                    <a:pt x="6632" y="0"/>
                    <a:pt x="14812" y="0"/>
                  </a:cubicBezTo>
                  <a:lnTo>
                    <a:pt x="893559" y="0"/>
                  </a:lnTo>
                  <a:cubicBezTo>
                    <a:pt x="901739" y="0"/>
                    <a:pt x="908371" y="6630"/>
                    <a:pt x="908371" y="14807"/>
                  </a:cubicBezTo>
                  <a:cubicBezTo>
                    <a:pt x="908371" y="22984"/>
                    <a:pt x="901739" y="29614"/>
                    <a:pt x="893559" y="296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" name="Google Shape;429;p26"/>
          <p:cNvGrpSpPr/>
          <p:nvPr/>
        </p:nvGrpSpPr>
        <p:grpSpPr>
          <a:xfrm>
            <a:off x="6509146" y="4030666"/>
            <a:ext cx="385517" cy="598484"/>
            <a:chOff x="13018293" y="8061331"/>
            <a:chExt cx="771034" cy="1196968"/>
          </a:xfrm>
        </p:grpSpPr>
        <p:sp>
          <p:nvSpPr>
            <p:cNvPr id="430" name="Google Shape;430;p26"/>
            <p:cNvSpPr/>
            <p:nvPr/>
          </p:nvSpPr>
          <p:spPr>
            <a:xfrm>
              <a:off x="13078842" y="9144003"/>
              <a:ext cx="649935" cy="114296"/>
            </a:xfrm>
            <a:custGeom>
              <a:avLst/>
              <a:gdLst/>
              <a:ahLst/>
              <a:cxnLst/>
              <a:rect l="l" t="t" r="r" b="b"/>
              <a:pathLst>
                <a:path w="649935" h="114296" extrusionOk="0">
                  <a:moveTo>
                    <a:pt x="649936" y="57148"/>
                  </a:moveTo>
                  <a:cubicBezTo>
                    <a:pt x="649936" y="88710"/>
                    <a:pt x="504443" y="114296"/>
                    <a:pt x="324968" y="114296"/>
                  </a:cubicBezTo>
                  <a:cubicBezTo>
                    <a:pt x="145493" y="114296"/>
                    <a:pt x="0" y="88710"/>
                    <a:pt x="0" y="57148"/>
                  </a:cubicBezTo>
                  <a:cubicBezTo>
                    <a:pt x="0" y="25586"/>
                    <a:pt x="145493" y="0"/>
                    <a:pt x="324968" y="0"/>
                  </a:cubicBezTo>
                  <a:cubicBezTo>
                    <a:pt x="504443" y="0"/>
                    <a:pt x="649936" y="25586"/>
                    <a:pt x="649936" y="57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13018293" y="8467543"/>
              <a:ext cx="771034" cy="548775"/>
            </a:xfrm>
            <a:custGeom>
              <a:avLst/>
              <a:gdLst/>
              <a:ahLst/>
              <a:cxnLst/>
              <a:rect l="l" t="t" r="r" b="b"/>
              <a:pathLst>
                <a:path w="771034" h="548775" extrusionOk="0">
                  <a:moveTo>
                    <a:pt x="385517" y="548775"/>
                  </a:moveTo>
                  <a:cubicBezTo>
                    <a:pt x="172940" y="548775"/>
                    <a:pt x="0" y="375737"/>
                    <a:pt x="0" y="16304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163040"/>
                  </a:lnTo>
                  <a:cubicBezTo>
                    <a:pt x="31903" y="358132"/>
                    <a:pt x="190535" y="516855"/>
                    <a:pt x="385517" y="516855"/>
                  </a:cubicBezTo>
                  <a:cubicBezTo>
                    <a:pt x="580500" y="516855"/>
                    <a:pt x="739132" y="358132"/>
                    <a:pt x="739132" y="163040"/>
                  </a:cubicBezTo>
                  <a:lnTo>
                    <a:pt x="739132" y="15960"/>
                  </a:lnTo>
                  <a:cubicBezTo>
                    <a:pt x="739132" y="7146"/>
                    <a:pt x="746275" y="0"/>
                    <a:pt x="755084" y="0"/>
                  </a:cubicBezTo>
                  <a:cubicBezTo>
                    <a:pt x="763893" y="0"/>
                    <a:pt x="771035" y="7146"/>
                    <a:pt x="771035" y="15960"/>
                  </a:cubicBezTo>
                  <a:lnTo>
                    <a:pt x="771035" y="163040"/>
                  </a:lnTo>
                  <a:cubicBezTo>
                    <a:pt x="771035" y="375737"/>
                    <a:pt x="598095" y="548775"/>
                    <a:pt x="385517" y="5487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13159113" y="8061331"/>
              <a:ext cx="489392" cy="422175"/>
            </a:xfrm>
            <a:custGeom>
              <a:avLst/>
              <a:gdLst/>
              <a:ahLst/>
              <a:cxnLst/>
              <a:rect l="l" t="t" r="r" b="b"/>
              <a:pathLst>
                <a:path w="489392" h="422175" extrusionOk="0">
                  <a:moveTo>
                    <a:pt x="489393" y="422175"/>
                  </a:moveTo>
                  <a:lnTo>
                    <a:pt x="0" y="422175"/>
                  </a:lnTo>
                  <a:lnTo>
                    <a:pt x="0" y="244835"/>
                  </a:lnTo>
                  <a:cubicBezTo>
                    <a:pt x="0" y="109616"/>
                    <a:pt x="109554" y="0"/>
                    <a:pt x="244696" y="0"/>
                  </a:cubicBezTo>
                  <a:lnTo>
                    <a:pt x="244697" y="0"/>
                  </a:lnTo>
                  <a:cubicBezTo>
                    <a:pt x="379839" y="0"/>
                    <a:pt x="489393" y="109616"/>
                    <a:pt x="489393" y="244835"/>
                  </a:cubicBezTo>
                  <a:lnTo>
                    <a:pt x="489393" y="4221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13387859" y="8984398"/>
              <a:ext cx="31902" cy="232710"/>
            </a:xfrm>
            <a:custGeom>
              <a:avLst/>
              <a:gdLst/>
              <a:ahLst/>
              <a:cxnLst/>
              <a:rect l="l" t="t" r="r" b="b"/>
              <a:pathLst>
                <a:path w="31902" h="232710" extrusionOk="0">
                  <a:moveTo>
                    <a:pt x="15951" y="232710"/>
                  </a:moveTo>
                  <a:cubicBezTo>
                    <a:pt x="7142" y="232710"/>
                    <a:pt x="0" y="225564"/>
                    <a:pt x="0" y="216750"/>
                  </a:cubicBezTo>
                  <a:lnTo>
                    <a:pt x="0" y="15960"/>
                  </a:lnTo>
                  <a:cubicBezTo>
                    <a:pt x="0" y="7146"/>
                    <a:pt x="7142" y="0"/>
                    <a:pt x="15951" y="0"/>
                  </a:cubicBezTo>
                  <a:cubicBezTo>
                    <a:pt x="24760" y="0"/>
                    <a:pt x="31903" y="7146"/>
                    <a:pt x="31903" y="15960"/>
                  </a:cubicBezTo>
                  <a:lnTo>
                    <a:pt x="31903" y="216750"/>
                  </a:lnTo>
                  <a:cubicBezTo>
                    <a:pt x="31903" y="225564"/>
                    <a:pt x="24760" y="232710"/>
                    <a:pt x="15951" y="2327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13143161" y="8061842"/>
              <a:ext cx="521297" cy="843323"/>
            </a:xfrm>
            <a:custGeom>
              <a:avLst/>
              <a:gdLst/>
              <a:ahLst/>
              <a:cxnLst/>
              <a:rect l="l" t="t" r="r" b="b"/>
              <a:pathLst>
                <a:path w="521297" h="843323" extrusionOk="0">
                  <a:moveTo>
                    <a:pt x="260649" y="843324"/>
                  </a:moveTo>
                  <a:cubicBezTo>
                    <a:pt x="116924" y="843324"/>
                    <a:pt x="0" y="726334"/>
                    <a:pt x="0" y="582527"/>
                  </a:cubicBezTo>
                  <a:lnTo>
                    <a:pt x="0" y="260796"/>
                  </a:lnTo>
                  <a:cubicBezTo>
                    <a:pt x="0" y="116990"/>
                    <a:pt x="116924" y="0"/>
                    <a:pt x="260649" y="0"/>
                  </a:cubicBezTo>
                  <a:cubicBezTo>
                    <a:pt x="404374" y="0"/>
                    <a:pt x="521298" y="116990"/>
                    <a:pt x="521298" y="260796"/>
                  </a:cubicBezTo>
                  <a:lnTo>
                    <a:pt x="521298" y="582527"/>
                  </a:lnTo>
                  <a:cubicBezTo>
                    <a:pt x="521298" y="726334"/>
                    <a:pt x="404374" y="843324"/>
                    <a:pt x="260649" y="843324"/>
                  </a:cubicBezTo>
                  <a:close/>
                  <a:moveTo>
                    <a:pt x="260649" y="31921"/>
                  </a:moveTo>
                  <a:cubicBezTo>
                    <a:pt x="134519" y="31921"/>
                    <a:pt x="31903" y="134595"/>
                    <a:pt x="31903" y="260796"/>
                  </a:cubicBezTo>
                  <a:lnTo>
                    <a:pt x="31903" y="582527"/>
                  </a:lnTo>
                  <a:cubicBezTo>
                    <a:pt x="31903" y="708729"/>
                    <a:pt x="134519" y="811403"/>
                    <a:pt x="260649" y="811403"/>
                  </a:cubicBezTo>
                  <a:cubicBezTo>
                    <a:pt x="386779" y="811403"/>
                    <a:pt x="489395" y="708729"/>
                    <a:pt x="489395" y="582527"/>
                  </a:cubicBezTo>
                  <a:lnTo>
                    <a:pt x="489395" y="260796"/>
                  </a:lnTo>
                  <a:cubicBezTo>
                    <a:pt x="489395" y="134595"/>
                    <a:pt x="386779" y="31921"/>
                    <a:pt x="260649" y="31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26"/>
          <p:cNvGrpSpPr/>
          <p:nvPr/>
        </p:nvGrpSpPr>
        <p:grpSpPr>
          <a:xfrm>
            <a:off x="8031166" y="4030666"/>
            <a:ext cx="598485" cy="598485"/>
            <a:chOff x="16062331" y="8061331"/>
            <a:chExt cx="1196969" cy="1196969"/>
          </a:xfrm>
        </p:grpSpPr>
        <p:sp>
          <p:nvSpPr>
            <p:cNvPr id="436" name="Google Shape;436;p26"/>
            <p:cNvSpPr/>
            <p:nvPr/>
          </p:nvSpPr>
          <p:spPr>
            <a:xfrm>
              <a:off x="16295102" y="8294109"/>
              <a:ext cx="731418" cy="731418"/>
            </a:xfrm>
            <a:custGeom>
              <a:avLst/>
              <a:gdLst/>
              <a:ahLst/>
              <a:cxnLst/>
              <a:rect l="l" t="t" r="r" b="b"/>
              <a:pathLst>
                <a:path w="731418" h="731418" extrusionOk="0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16444772" y="8443774"/>
              <a:ext cx="432081" cy="432081"/>
            </a:xfrm>
            <a:custGeom>
              <a:avLst/>
              <a:gdLst/>
              <a:ahLst/>
              <a:cxnLst/>
              <a:rect l="l" t="t" r="r" b="b"/>
              <a:pathLst>
                <a:path w="432081" h="432081" extrusionOk="0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16062331" y="8061331"/>
              <a:ext cx="1196969" cy="1196969"/>
            </a:xfrm>
            <a:custGeom>
              <a:avLst/>
              <a:gdLst/>
              <a:ahLst/>
              <a:cxnLst/>
              <a:rect l="l" t="t" r="r" b="b"/>
              <a:pathLst>
                <a:path w="1196969" h="1196969" extrusionOk="0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6"/>
          <p:cNvSpPr txBox="1">
            <a:spLocks noGrp="1"/>
          </p:cNvSpPr>
          <p:nvPr>
            <p:ph type="title"/>
          </p:nvPr>
        </p:nvSpPr>
        <p:spPr>
          <a:xfrm>
            <a:off x="1325600" y="2238679"/>
            <a:ext cx="24111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BIG DATA</a:t>
            </a:r>
            <a:endParaRPr dirty="0"/>
          </a:p>
        </p:txBody>
      </p:sp>
      <p:sp>
        <p:nvSpPr>
          <p:cNvPr id="440" name="Google Shape;440;p2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70" y="1671512"/>
            <a:ext cx="544906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3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4" y="618695"/>
            <a:ext cx="7001783" cy="331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9" y="1913392"/>
            <a:ext cx="5099514" cy="1533435"/>
            <a:chOff x="-3" y="285750"/>
            <a:chExt cx="13598703" cy="408916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3" y="3570587"/>
              <a:ext cx="13598701" cy="804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Semoga</a:t>
              </a:r>
              <a:r>
                <a:rPr lang="en-US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 </a:t>
              </a:r>
              <a:r>
                <a:rPr lang="en-US" dirty="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Allah.swt</a:t>
              </a:r>
              <a:r>
                <a:rPr lang="en-US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 </a:t>
              </a:r>
              <a:r>
                <a:rPr lang="en-US" dirty="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Merahmati</a:t>
              </a:r>
              <a:r>
                <a:rPr lang="en-US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Barlow"/>
                  <a:cs typeface="Times New Roman" panose="02020603050405020304" pitchFamily="18" charset="0"/>
                  <a:sym typeface="Barlow"/>
                </a:rPr>
                <a:t>.</a:t>
              </a:r>
              <a:endParaRPr dirty="0">
                <a:solidFill>
                  <a:schemeClr val="dk1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2D00E06-3802-4921-95F8-F6C6CB302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0675" y="565150"/>
            <a:ext cx="6067425" cy="1054100"/>
          </a:xfrm>
        </p:spPr>
        <p:txBody>
          <a:bodyPr/>
          <a:lstStyle/>
          <a:p>
            <a:r>
              <a:rPr lang="en-US" sz="3000" dirty="0" err="1"/>
              <a:t>Bidang</a:t>
            </a:r>
            <a:r>
              <a:rPr lang="en-US" sz="3000" dirty="0"/>
              <a:t> </a:t>
            </a:r>
            <a:r>
              <a:rPr lang="en-US" sz="3000" dirty="0" err="1"/>
              <a:t>implentasi</a:t>
            </a:r>
            <a:r>
              <a:rPr lang="en-US" sz="3000" dirty="0"/>
              <a:t> deep learning</a:t>
            </a:r>
            <a:br>
              <a:rPr lang="en-US" sz="3000" dirty="0"/>
            </a:br>
            <a:endParaRPr lang="en-ID" sz="3000"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4294967295"/>
          </p:nvPr>
        </p:nvSpPr>
        <p:spPr>
          <a:xfrm>
            <a:off x="912675" y="1692675"/>
            <a:ext cx="7318650" cy="251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sz="1900" dirty="0">
                <a:latin typeface="Josefin Sans Regular"/>
              </a:rPr>
              <a:t>Computer vision yang </a:t>
            </a:r>
            <a:r>
              <a:rPr lang="en-US" sz="1900" dirty="0" err="1">
                <a:latin typeface="Josefin Sans Regular"/>
              </a:rPr>
              <a:t>memungkinkan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sebuah</a:t>
            </a:r>
            <a:r>
              <a:rPr lang="en-US" sz="1900" dirty="0">
                <a:latin typeface="Josefin Sans Regular"/>
              </a:rPr>
              <a:t> computer </a:t>
            </a:r>
            <a:r>
              <a:rPr lang="en-US" sz="1900" dirty="0" err="1">
                <a:latin typeface="Josefin Sans Regular"/>
              </a:rPr>
              <a:t>bisa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melihat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benda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atau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objek</a:t>
            </a:r>
            <a:r>
              <a:rPr lang="en-US" sz="1900" dirty="0">
                <a:latin typeface="Josefin Sans Regular"/>
              </a:rPr>
              <a:t> yang </a:t>
            </a:r>
            <a:r>
              <a:rPr lang="en-US" sz="1900" dirty="0" err="1">
                <a:latin typeface="Josefin Sans Regular"/>
              </a:rPr>
              <a:t>berada</a:t>
            </a:r>
            <a:r>
              <a:rPr lang="en-US" sz="1900" dirty="0">
                <a:latin typeface="Josefin Sans Regular"/>
              </a:rPr>
              <a:t> di </a:t>
            </a:r>
            <a:r>
              <a:rPr lang="en-US" sz="1900" dirty="0" err="1">
                <a:latin typeface="Josefin Sans Regular"/>
              </a:rPr>
              <a:t>sekitarnya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serta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menganalisis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sendiri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benda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atau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gambar</a:t>
            </a:r>
            <a:r>
              <a:rPr lang="en-US" sz="1900" dirty="0">
                <a:latin typeface="Josefin Sans Regular"/>
              </a:rPr>
              <a:t> yang </a:t>
            </a:r>
            <a:r>
              <a:rPr lang="en-US" sz="1900" dirty="0" err="1">
                <a:latin typeface="Josefin Sans Regular"/>
              </a:rPr>
              <a:t>berada</a:t>
            </a:r>
            <a:r>
              <a:rPr lang="en-US" sz="1900" dirty="0">
                <a:latin typeface="Josefin Sans Regular"/>
              </a:rPr>
              <a:t> di </a:t>
            </a:r>
            <a:r>
              <a:rPr lang="en-US" sz="1900" dirty="0" err="1">
                <a:latin typeface="Josefin Sans Regular"/>
              </a:rPr>
              <a:t>depannya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sehingga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informasi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tersebut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dapat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menghasilkan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suatu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perintah</a:t>
            </a:r>
            <a:r>
              <a:rPr lang="en-US" sz="1900" dirty="0">
                <a:latin typeface="Josefin Sans Regular"/>
              </a:rPr>
              <a:t> </a:t>
            </a:r>
            <a:r>
              <a:rPr lang="en-US" sz="1900" dirty="0" err="1">
                <a:latin typeface="Josefin Sans Regular"/>
              </a:rPr>
              <a:t>tertentu</a:t>
            </a:r>
            <a:r>
              <a:rPr lang="en-US" sz="1900" dirty="0">
                <a:latin typeface="Josefin Sans Regular"/>
              </a:rPr>
              <a:t>. </a:t>
            </a:r>
          </a:p>
          <a:p>
            <a:pPr marL="0" lvl="0" indent="0">
              <a:spcBef>
                <a:spcPts val="0"/>
              </a:spcBef>
              <a:spcAft>
                <a:spcPts val="800"/>
              </a:spcAft>
              <a:buNone/>
            </a:pPr>
            <a:endParaRPr sz="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5"/>
          <p:cNvGrpSpPr/>
          <p:nvPr/>
        </p:nvGrpSpPr>
        <p:grpSpPr>
          <a:xfrm>
            <a:off x="-945594" y="-6040"/>
            <a:ext cx="5225404" cy="5225404"/>
            <a:chOff x="-1891188" y="-12079"/>
            <a:chExt cx="10450808" cy="10450808"/>
          </a:xfrm>
        </p:grpSpPr>
        <p:sp>
          <p:nvSpPr>
            <p:cNvPr id="87" name="Google Shape;87;p15"/>
            <p:cNvSpPr/>
            <p:nvPr/>
          </p:nvSpPr>
          <p:spPr>
            <a:xfrm>
              <a:off x="-1891188" y="-1207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-1883941" y="947549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-1883941" y="852675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1883941" y="757792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1883941" y="662918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1883941" y="568044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1883941" y="473170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-1883941" y="378297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-1883941" y="283423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-1883941" y="188539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-1883941" y="93665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96386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64764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698813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750075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80133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852598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0386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955122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287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942450" y="-483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" name="Google Shape;108;p15"/>
          <p:cNvPicPr preferRelativeResize="0"/>
          <p:nvPr/>
        </p:nvPicPr>
        <p:blipFill>
          <a:blip r:embed="rId3"/>
          <a:srcRect l="24488" r="24488"/>
          <a:stretch/>
        </p:blipFill>
        <p:spPr>
          <a:xfrm>
            <a:off x="6767" y="939075"/>
            <a:ext cx="3312536" cy="330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19997" y="723899"/>
            <a:ext cx="2815190" cy="3695702"/>
            <a:chOff x="-154680" y="-3029997"/>
            <a:chExt cx="7507172" cy="10693320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-154680" y="-3029997"/>
              <a:ext cx="7507172" cy="1602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 err="1"/>
                <a:t>Jenis</a:t>
              </a:r>
              <a:r>
                <a:rPr lang="en-US" sz="3000" dirty="0"/>
                <a:t> </a:t>
              </a:r>
              <a:r>
                <a:rPr lang="en-US" sz="3000" dirty="0" err="1"/>
                <a:t>Tugas</a:t>
              </a:r>
              <a:r>
                <a:rPr lang="en" sz="3000" b="1" u="none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endParaRPr sz="3000" dirty="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-127019" y="-1250935"/>
              <a:ext cx="6655799" cy="8914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D" sz="1300" i="1" dirty="0"/>
                <a:t>Object Detection</a:t>
              </a:r>
              <a:r>
                <a:rPr lang="en-ID" sz="1300" dirty="0"/>
                <a:t> </a:t>
              </a:r>
              <a:r>
                <a:rPr lang="en-ID" sz="1300" dirty="0" err="1"/>
                <a:t>adalah</a:t>
              </a:r>
              <a:r>
                <a:rPr lang="en-ID" sz="1300" dirty="0"/>
                <a:t> </a:t>
              </a:r>
              <a:r>
                <a:rPr lang="en-ID" sz="1300" dirty="0" err="1"/>
                <a:t>bagaimana</a:t>
              </a:r>
              <a:r>
                <a:rPr lang="en-ID" sz="1300" dirty="0"/>
                <a:t> </a:t>
              </a:r>
              <a:r>
                <a:rPr lang="en-ID" sz="1300" dirty="0" err="1"/>
                <a:t>membuat</a:t>
              </a:r>
              <a:r>
                <a:rPr lang="en-ID" sz="1300" dirty="0"/>
                <a:t> </a:t>
              </a:r>
              <a:r>
                <a:rPr lang="en-ID" sz="1300" dirty="0" err="1"/>
                <a:t>mesin</a:t>
              </a:r>
              <a:r>
                <a:rPr lang="en-ID" sz="1300" dirty="0"/>
                <a:t> </a:t>
              </a:r>
              <a:r>
                <a:rPr lang="en-ID" sz="1300" dirty="0" err="1"/>
                <a:t>dapat</a:t>
              </a:r>
              <a:r>
                <a:rPr lang="en-ID" sz="1300" dirty="0"/>
                <a:t> </a:t>
              </a:r>
              <a:r>
                <a:rPr lang="en-ID" sz="1300" dirty="0" err="1"/>
                <a:t>mengenali</a:t>
              </a:r>
              <a:r>
                <a:rPr lang="en-ID" sz="1300" dirty="0"/>
                <a:t> </a:t>
              </a:r>
              <a:r>
                <a:rPr lang="en-ID" sz="1300" dirty="0" err="1"/>
                <a:t>beberapa</a:t>
              </a:r>
              <a:r>
                <a:rPr lang="en-ID" sz="1300" dirty="0"/>
                <a:t> </a:t>
              </a:r>
              <a:r>
                <a:rPr lang="en-ID" sz="1300" dirty="0" err="1"/>
                <a:t>objek</a:t>
              </a:r>
              <a:r>
                <a:rPr lang="en-ID" sz="1300" dirty="0"/>
                <a:t> dan </a:t>
              </a:r>
              <a:r>
                <a:rPr lang="en-ID" sz="1300" dirty="0" err="1"/>
                <a:t>menentukan</a:t>
              </a:r>
              <a:r>
                <a:rPr lang="en-ID" sz="1300" dirty="0"/>
                <a:t> </a:t>
              </a:r>
              <a:r>
                <a:rPr lang="en-ID" sz="1300" dirty="0" err="1"/>
                <a:t>posisi</a:t>
              </a:r>
              <a:r>
                <a:rPr lang="en-ID" sz="1300" dirty="0"/>
                <a:t> </a:t>
              </a:r>
              <a:r>
                <a:rPr lang="en-ID" sz="1300" dirty="0" err="1"/>
                <a:t>objek-objek</a:t>
              </a:r>
              <a:r>
                <a:rPr lang="en-ID" sz="1300" dirty="0"/>
                <a:t> </a:t>
              </a:r>
              <a:r>
                <a:rPr lang="en-ID" sz="1300" dirty="0" err="1"/>
                <a:t>tersebut</a:t>
              </a:r>
              <a:r>
                <a:rPr lang="en-ID" sz="1300" dirty="0"/>
                <a:t> di </a:t>
              </a:r>
              <a:r>
                <a:rPr lang="en-ID" sz="1300" dirty="0" err="1"/>
                <a:t>dalam</a:t>
              </a:r>
              <a:r>
                <a:rPr lang="en-ID" sz="1300" dirty="0"/>
                <a:t> </a:t>
              </a:r>
              <a:r>
                <a:rPr lang="en-ID" sz="1300" dirty="0" err="1"/>
                <a:t>sebuah</a:t>
              </a:r>
              <a:r>
                <a:rPr lang="en-ID" sz="1300" dirty="0"/>
                <a:t> </a:t>
              </a:r>
              <a:r>
                <a:rPr lang="en-ID" sz="1300" dirty="0" err="1"/>
                <a:t>gambar</a:t>
              </a:r>
              <a:r>
                <a:rPr lang="en-ID" sz="1300" dirty="0"/>
                <a:t>. </a:t>
              </a:r>
              <a:r>
                <a:rPr lang="en-ID" sz="1300" dirty="0" err="1"/>
                <a:t>Konsep</a:t>
              </a:r>
              <a:r>
                <a:rPr lang="en-ID" sz="1300" dirty="0"/>
                <a:t> </a:t>
              </a:r>
              <a:r>
                <a:rPr lang="en-ID" sz="1300" i="1" dirty="0"/>
                <a:t>Object Detection</a:t>
              </a:r>
              <a:r>
                <a:rPr lang="en-ID" sz="1300" dirty="0"/>
                <a:t> </a:t>
              </a:r>
              <a:r>
                <a:rPr lang="en-ID" sz="1300" dirty="0" err="1"/>
                <a:t>secara</a:t>
              </a:r>
              <a:r>
                <a:rPr lang="en-ID" sz="1300" dirty="0"/>
                <a:t> </a:t>
              </a:r>
              <a:r>
                <a:rPr lang="en-ID" sz="1300" dirty="0" err="1"/>
                <a:t>sederhana</a:t>
              </a:r>
              <a:r>
                <a:rPr lang="en-ID" sz="1300" dirty="0"/>
                <a:t> </a:t>
              </a:r>
              <a:r>
                <a:rPr lang="en-ID" sz="1300" dirty="0" err="1"/>
                <a:t>yaitu</a:t>
              </a:r>
              <a:r>
                <a:rPr lang="en-ID" sz="1300" dirty="0"/>
                <a:t> </a:t>
              </a:r>
              <a:r>
                <a:rPr lang="en-ID" sz="1300" dirty="0" err="1"/>
                <a:t>dengan</a:t>
              </a:r>
              <a:r>
                <a:rPr lang="en-ID" sz="1300" dirty="0"/>
                <a:t> </a:t>
              </a:r>
              <a:r>
                <a:rPr lang="en-ID" sz="1300" dirty="0" err="1"/>
                <a:t>melakukan</a:t>
              </a:r>
              <a:r>
                <a:rPr lang="en-ID" sz="1300" dirty="0"/>
                <a:t> </a:t>
              </a:r>
              <a:r>
                <a:rPr lang="en-ID" sz="1300" i="1" dirty="0"/>
                <a:t>scanning</a:t>
              </a:r>
              <a:r>
                <a:rPr lang="en-ID" sz="1300" dirty="0"/>
                <a:t> pada </a:t>
              </a:r>
              <a:r>
                <a:rPr lang="en-ID" sz="1300" dirty="0" err="1"/>
                <a:t>seluruh</a:t>
              </a:r>
              <a:r>
                <a:rPr lang="en-ID" sz="1300" dirty="0"/>
                <a:t> </a:t>
              </a:r>
              <a:r>
                <a:rPr lang="en-ID" sz="1300" dirty="0" err="1"/>
                <a:t>bagian</a:t>
              </a:r>
              <a:r>
                <a:rPr lang="en-ID" sz="1300" dirty="0"/>
                <a:t> </a:t>
              </a:r>
              <a:r>
                <a:rPr lang="en-ID" sz="1300" dirty="0" err="1"/>
                <a:t>gambar</a:t>
              </a:r>
              <a:r>
                <a:rPr lang="en-ID" sz="1300" dirty="0"/>
                <a:t> dan </a:t>
              </a:r>
              <a:r>
                <a:rPr lang="en-ID" sz="1300" dirty="0" err="1"/>
                <a:t>menentukan</a:t>
              </a:r>
              <a:r>
                <a:rPr lang="en-ID" sz="1300" dirty="0"/>
                <a:t> mana yang </a:t>
              </a:r>
              <a:r>
                <a:rPr lang="en-ID" sz="1300" dirty="0" err="1"/>
                <a:t>objek</a:t>
              </a:r>
              <a:r>
                <a:rPr lang="en-ID" sz="1300" dirty="0"/>
                <a:t> dan mana yang </a:t>
              </a:r>
              <a:r>
                <a:rPr lang="en-ID" sz="1300" dirty="0" err="1"/>
                <a:t>bukan</a:t>
              </a:r>
              <a:r>
                <a:rPr lang="en-ID" sz="1300" dirty="0"/>
                <a:t> </a:t>
              </a:r>
              <a:r>
                <a:rPr lang="en-ID" sz="1300" dirty="0" err="1"/>
                <a:t>objek</a:t>
              </a:r>
              <a:endParaRPr lang="en-US" sz="1300" dirty="0">
                <a:solidFill>
                  <a:schemeClr val="dk1"/>
                </a:solidFill>
              </a:endParaRPr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Learning Model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703705" y="1713737"/>
            <a:ext cx="6946720" cy="219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12"/>
              </a:lnSpc>
            </a:pPr>
            <a:r>
              <a:rPr lang="en-US" sz="1900" dirty="0" err="1"/>
              <a:t>Kerangka</a:t>
            </a:r>
            <a:r>
              <a:rPr lang="en-US" sz="1900" dirty="0"/>
              <a:t> </a:t>
            </a:r>
            <a:r>
              <a:rPr lang="en-US" sz="1900" dirty="0" err="1"/>
              <a:t>kerja</a:t>
            </a:r>
            <a:r>
              <a:rPr lang="en-US" sz="1900" dirty="0"/>
              <a:t> Yolov3 </a:t>
            </a:r>
            <a:r>
              <a:rPr lang="en-US" sz="1900" dirty="0" err="1"/>
              <a:t>merupakan</a:t>
            </a:r>
            <a:r>
              <a:rPr lang="en-US" sz="1900" dirty="0"/>
              <a:t> </a:t>
            </a:r>
            <a:r>
              <a:rPr lang="en-US" sz="1900" dirty="0" err="1"/>
              <a:t>salahsatu</a:t>
            </a:r>
            <a:r>
              <a:rPr lang="en-US" sz="1900" dirty="0"/>
              <a:t> </a:t>
            </a:r>
            <a:r>
              <a:rPr lang="en-US" sz="1900" dirty="0" err="1"/>
              <a:t>metode</a:t>
            </a:r>
            <a:r>
              <a:rPr lang="en-US" sz="1900" dirty="0"/>
              <a:t> yang </a:t>
            </a:r>
            <a:r>
              <a:rPr lang="en-US" sz="1900" dirty="0" err="1"/>
              <a:t>akurat</a:t>
            </a:r>
            <a:r>
              <a:rPr lang="en-US" sz="1900" dirty="0"/>
              <a:t> </a:t>
            </a:r>
            <a:r>
              <a:rPr lang="en-US" sz="1900" dirty="0" err="1"/>
              <a:t>dibidang</a:t>
            </a:r>
            <a:r>
              <a:rPr lang="en-US" sz="1900" dirty="0"/>
              <a:t> computer vision </a:t>
            </a:r>
            <a:r>
              <a:rPr lang="en-US" sz="1900" dirty="0" err="1"/>
              <a:t>dengan</a:t>
            </a:r>
            <a:r>
              <a:rPr lang="en-US" sz="1900" dirty="0"/>
              <a:t> </a:t>
            </a:r>
            <a:r>
              <a:rPr lang="en-US" sz="1900" dirty="0" err="1"/>
              <a:t>pembelajaran</a:t>
            </a:r>
            <a:r>
              <a:rPr lang="en-US" sz="1900" dirty="0"/>
              <a:t> yang </a:t>
            </a:r>
            <a:r>
              <a:rPr lang="en-US" sz="1900" dirty="0" err="1"/>
              <a:t>mendalam</a:t>
            </a:r>
            <a:r>
              <a:rPr lang="en-US" sz="1900" dirty="0"/>
              <a:t> dan </a:t>
            </a:r>
            <a:r>
              <a:rPr lang="en-US" sz="1900" dirty="0" err="1"/>
              <a:t>akan</a:t>
            </a:r>
            <a:r>
              <a:rPr lang="en-US" sz="1900" dirty="0"/>
              <a:t> di </a:t>
            </a:r>
            <a:r>
              <a:rPr lang="en-US" sz="1900" dirty="0" err="1"/>
              <a:t>terapkan</a:t>
            </a:r>
            <a:r>
              <a:rPr lang="en-US" sz="1900" dirty="0"/>
              <a:t> pada </a:t>
            </a:r>
            <a:r>
              <a:rPr lang="en-US" sz="1900" dirty="0" err="1"/>
              <a:t>penilitian</a:t>
            </a:r>
            <a:r>
              <a:rPr lang="en-US" sz="1900" dirty="0"/>
              <a:t> </a:t>
            </a:r>
            <a:r>
              <a:rPr lang="en-US" sz="1900" dirty="0" err="1"/>
              <a:t>ini</a:t>
            </a:r>
            <a:r>
              <a:rPr lang="en-US" sz="1900" dirty="0"/>
              <a:t> </a:t>
            </a:r>
            <a:r>
              <a:rPr lang="en-US" sz="1900" dirty="0" err="1"/>
              <a:t>dimana</a:t>
            </a:r>
            <a:r>
              <a:rPr lang="en-US" sz="1900" dirty="0"/>
              <a:t> dataset yang di </a:t>
            </a:r>
            <a:r>
              <a:rPr lang="en-US" sz="1900" dirty="0" err="1"/>
              <a:t>gunakan</a:t>
            </a:r>
            <a:r>
              <a:rPr lang="en-US" sz="1900" dirty="0"/>
              <a:t> </a:t>
            </a:r>
            <a:r>
              <a:rPr lang="en-US" sz="1900" dirty="0" err="1"/>
              <a:t>untuk</a:t>
            </a:r>
            <a:r>
              <a:rPr lang="en-US" sz="1900" dirty="0"/>
              <a:t> </a:t>
            </a:r>
            <a:r>
              <a:rPr lang="en-US" sz="1900" dirty="0" err="1"/>
              <a:t>pengujian</a:t>
            </a:r>
            <a:r>
              <a:rPr lang="en-US" sz="1900" dirty="0"/>
              <a:t> </a:t>
            </a:r>
            <a:r>
              <a:rPr lang="en-US" sz="1900" dirty="0" err="1"/>
              <a:t>bersumber</a:t>
            </a:r>
            <a:r>
              <a:rPr lang="en-US" sz="1900" dirty="0"/>
              <a:t> </a:t>
            </a:r>
            <a:r>
              <a:rPr lang="en-US" sz="1900" dirty="0" err="1"/>
              <a:t>dari</a:t>
            </a:r>
            <a:r>
              <a:rPr lang="en-US" sz="1900" dirty="0"/>
              <a:t> </a:t>
            </a:r>
            <a:r>
              <a:rPr lang="en-US" sz="1900" dirty="0" err="1"/>
              <a:t>foto</a:t>
            </a:r>
            <a:r>
              <a:rPr lang="en-US" sz="1900" dirty="0"/>
              <a:t> </a:t>
            </a:r>
            <a:r>
              <a:rPr lang="en-US" sz="1900" dirty="0" err="1"/>
              <a:t>wajah</a:t>
            </a:r>
            <a:r>
              <a:rPr lang="en-US" sz="1900" dirty="0"/>
              <a:t> yang di </a:t>
            </a:r>
            <a:r>
              <a:rPr lang="en-US" sz="1900" dirty="0" err="1"/>
              <a:t>ambil</a:t>
            </a:r>
            <a:r>
              <a:rPr lang="en-US" sz="1900" dirty="0"/>
              <a:t>.</a:t>
            </a:r>
            <a:endParaRPr lang="en-ID" sz="1900" dirty="0"/>
          </a:p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833983" y="20001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 err="1"/>
              <a:t>Menggunakan</a:t>
            </a:r>
            <a:r>
              <a:rPr lang="en-US" sz="1600" dirty="0"/>
              <a:t> dataset yang di </a:t>
            </a:r>
            <a:r>
              <a:rPr lang="en-US" sz="1600" dirty="0" err="1"/>
              <a:t>buat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mengabil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 </a:t>
            </a:r>
            <a:r>
              <a:rPr lang="en-US" sz="1600" dirty="0" err="1"/>
              <a:t>wajah</a:t>
            </a:r>
            <a:r>
              <a:rPr lang="en-US" sz="1600" dirty="0"/>
              <a:t> yang di </a:t>
            </a:r>
            <a:r>
              <a:rPr lang="en-US" sz="1600" dirty="0" err="1"/>
              <a:t>ambil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kamera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 </a:t>
            </a:r>
            <a:r>
              <a:rPr lang="en-US" sz="1600" dirty="0" err="1"/>
              <a:t>jumlah</a:t>
            </a:r>
            <a:r>
              <a:rPr lang="en-US" sz="1600" dirty="0"/>
              <a:t> 100 </a:t>
            </a:r>
            <a:r>
              <a:rPr lang="en-US" sz="1600" dirty="0" err="1"/>
              <a:t>foto</a:t>
            </a:r>
            <a:r>
              <a:rPr lang="en-US" sz="1600" dirty="0"/>
              <a:t> yang </a:t>
            </a:r>
            <a:r>
              <a:rPr lang="en-US" sz="1600" dirty="0" err="1"/>
              <a:t>akan</a:t>
            </a:r>
            <a:r>
              <a:rPr lang="en-US" sz="1600" dirty="0"/>
              <a:t> di 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tiga</a:t>
            </a:r>
            <a:r>
              <a:rPr lang="en-US" sz="1600" dirty="0"/>
              <a:t> </a:t>
            </a:r>
            <a:r>
              <a:rPr lang="en-US" sz="1600" dirty="0" err="1"/>
              <a:t>yaitu</a:t>
            </a:r>
            <a:r>
              <a:rPr lang="en-US" sz="1600" dirty="0"/>
              <a:t> valid, test, train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class </a:t>
            </a:r>
            <a:endParaRPr dirty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33983" y="779100"/>
            <a:ext cx="3679200" cy="63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t="8409" b="8409"/>
          <a:stretch/>
        </p:blipFill>
        <p:spPr>
          <a:xfrm>
            <a:off x="5331841" y="514350"/>
            <a:ext cx="3297811" cy="411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528528" y="159876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 Matrix</a:t>
            </a:r>
            <a:endParaRPr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"/>
          </p:nvPr>
        </p:nvSpPr>
        <p:spPr>
          <a:xfrm>
            <a:off x="3528528" y="1799978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D" dirty="0"/>
              <a:t>Average Precision (AP) dan mean Average Precision (</a:t>
            </a:r>
            <a:r>
              <a:rPr lang="en-ID" dirty="0" err="1"/>
              <a:t>mAP</a:t>
            </a:r>
            <a:r>
              <a:rPr lang="en-ID" dirty="0"/>
              <a:t>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metrik</a:t>
            </a:r>
            <a:r>
              <a:rPr lang="en-ID" dirty="0"/>
              <a:t> paling </a:t>
            </a:r>
            <a:r>
              <a:rPr lang="en-ID" dirty="0" err="1"/>
              <a:t>populer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mengevaluasi</a:t>
            </a:r>
            <a:r>
              <a:rPr lang="en-ID" dirty="0"/>
              <a:t> model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Faster R_CNN, Mask R-CNN, YOLO. </a:t>
            </a:r>
            <a:r>
              <a:rPr lang="en-ID" dirty="0" err="1"/>
              <a:t>Metrik</a:t>
            </a:r>
            <a:r>
              <a:rPr lang="en-ID" dirty="0"/>
              <a:t> yang </a:t>
            </a:r>
            <a:r>
              <a:rPr lang="en-ID" dirty="0" err="1"/>
              <a:t>sama</a:t>
            </a:r>
            <a:r>
              <a:rPr lang="en-ID" dirty="0"/>
              <a:t> juga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pengajuan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kompetisi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COCO dan PASCAL VOC</a:t>
            </a:r>
            <a:endParaRPr dirty="0"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912025" y="258027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Pemrograman Sistem Cerdas 2</a:t>
            </a:r>
            <a:endParaRPr sz="3500" dirty="0"/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852165-A7B8-4D37-BE59-3CED2A7B1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025" y="1202395"/>
            <a:ext cx="7738400" cy="2622437"/>
          </a:xfrm>
        </p:spPr>
        <p:txBody>
          <a:bodyPr/>
          <a:lstStyle/>
          <a:p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9BD68A5-0594-406C-A429-3C18E2D94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2" t="27557" r="19160" b="7633"/>
          <a:stretch/>
        </p:blipFill>
        <p:spPr>
          <a:xfrm>
            <a:off x="912025" y="1202394"/>
            <a:ext cx="7738400" cy="2738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CB85D6-A232-4A9F-935F-2B44B7A4F5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3590B8-1628-476D-986A-235B47E41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27890" b="7633"/>
          <a:stretch/>
        </p:blipFill>
        <p:spPr>
          <a:xfrm>
            <a:off x="313106" y="914375"/>
            <a:ext cx="8517788" cy="33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2602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311</Words>
  <Application>Microsoft Office PowerPoint</Application>
  <PresentationFormat>On-screen Show (16:9)</PresentationFormat>
  <Paragraphs>46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Barlow</vt:lpstr>
      <vt:lpstr>Times New Roman</vt:lpstr>
      <vt:lpstr>Georgia</vt:lpstr>
      <vt:lpstr>Arial</vt:lpstr>
      <vt:lpstr>Josefin Sans Regular</vt:lpstr>
      <vt:lpstr>Calibri</vt:lpstr>
      <vt:lpstr>Barlow Medium</vt:lpstr>
      <vt:lpstr>Business Geometric Template</vt:lpstr>
      <vt:lpstr>Aplikasi Sistem Keamanan Pintu Rumah Berbasis Object Detection</vt:lpstr>
      <vt:lpstr>Ide Project</vt:lpstr>
      <vt:lpstr>Bidang implentasi deep learning </vt:lpstr>
      <vt:lpstr>PowerPoint Presentation</vt:lpstr>
      <vt:lpstr>Deep Learning Model</vt:lpstr>
      <vt:lpstr>Dataset</vt:lpstr>
      <vt:lpstr>Evaluation Matrix</vt:lpstr>
      <vt:lpstr>Pemrograman Sistem Cerdas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</dc:title>
  <dc:creator>ASUS</dc:creator>
  <cp:lastModifiedBy>Microsoft account</cp:lastModifiedBy>
  <cp:revision>4</cp:revision>
  <dcterms:modified xsi:type="dcterms:W3CDTF">2022-06-22T05:49:08Z</dcterms:modified>
</cp:coreProperties>
</file>